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1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2A3B-E31A-8B69-0DC2-B468B0A4A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A7556B-F61E-D4A1-F572-654A288C3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B4F4D-7681-7451-4A02-2C13CA2A7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B29E-08B8-4383-8A55-9084021A0595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C1667-0AA4-499B-5E58-2AFE080B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2D8C6-82BB-BE1C-73F1-2E94E437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9750-32FA-447A-883F-B6DD28D28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10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E0D7C-6991-97BF-3CA2-81A422EF2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92CB2-4D73-4BC2-4440-3E100674A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E0DF3-8236-333F-C394-35B890656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B29E-08B8-4383-8A55-9084021A0595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E8CD8-3FF8-AED5-3B91-F686F940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9C3C6-609B-02A3-4C1B-5ABA36AD6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9750-32FA-447A-883F-B6DD28D28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11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D1468E-13B9-7F32-78DE-0B2CE11A4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22BF65-5826-EE5A-16C2-182007DA4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085BB-D31D-F2DC-6BBC-1FE0E15B1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B29E-08B8-4383-8A55-9084021A0595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27DCA-E25F-7CEA-615E-88A7D2A63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09A1B-4CB0-88FF-FF28-30F72E4F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9750-32FA-447A-883F-B6DD28D28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77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74893-4962-D471-8F74-364444B90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041C8-E79D-3F60-C3E9-7DCC1E072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F8D89-8CB0-5D5C-8BC6-2F756F78B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B29E-08B8-4383-8A55-9084021A0595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0CC98-2E1C-0E79-7705-9BC3067D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EBFC8-C64D-1066-FF28-8B484C01D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9750-32FA-447A-883F-B6DD28D28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25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538A9-C84D-1B78-7829-8734EDA3C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71FD3-4882-D99F-BEC3-E15A41371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2AFB3-9E5D-A3C0-1C06-33CF2C30D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B29E-08B8-4383-8A55-9084021A0595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FCC58-6007-B630-8EF7-3D4DF137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C5DB6-D3CF-30EA-0541-2ED817A3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9750-32FA-447A-883F-B6DD28D28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22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0B8FA-39B9-1205-40CF-6DC5C532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8818E-48ED-714E-6CDF-E157483F8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EAC7-EBB4-A54F-549B-19E8F581B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338BD-90EE-27FA-4A2C-B444F30A7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B29E-08B8-4383-8A55-9084021A0595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68E4C-89F9-D8F8-994B-505E4A50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11812-B44A-077A-2FD9-F8587438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9750-32FA-447A-883F-B6DD28D28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23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17959-0F32-4A0A-E472-DD13FF72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B341F-97F3-447D-B9D9-2B46D62C6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95821-5EDD-7DEE-919B-84D27ECF1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8BB0D9-F76E-516E-86D8-E0BCF1CC4F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9C6E43-FEA7-D97B-C3AC-BF6A297CEA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57DDDD-2684-A438-09FB-065D8779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B29E-08B8-4383-8A55-9084021A0595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6A1DCC-187E-62AB-80D3-D3B1F6E7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3983EC-CC44-44A6-7F93-3135D8DD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9750-32FA-447A-883F-B6DD28D28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31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1DDD-2A77-F811-61DD-8BBEBA3DE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C792AE-BC9E-7140-E76F-A6707D844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B29E-08B8-4383-8A55-9084021A0595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D466E-F587-97C2-0EE5-A5F5ECED4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A9A9E6-23D6-5FEC-70D5-5F0C455E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9750-32FA-447A-883F-B6DD28D28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10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EA44F9-F946-063B-C775-8779C5D17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B29E-08B8-4383-8A55-9084021A0595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166001-554E-5DEB-57AB-68C22D57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BF418-ED4E-8F1B-2CFF-8B6BFE84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9750-32FA-447A-883F-B6DD28D28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63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9C7F5-71CA-47A0-22B4-2DC289271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8559-B261-5129-D12A-3B5BA03F4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70902C-E220-BDC9-4F81-DCACDD2AA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A3CCD-0754-D351-D2CC-507561FD7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B29E-08B8-4383-8A55-9084021A0595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02BCD-11C3-F9E2-C0B1-CAD72CCE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1880A-2844-EECB-B3DD-50A987668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9750-32FA-447A-883F-B6DD28D28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93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F4BA7-08BB-02C2-FF58-354B4AA16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F80535-AE1F-35C8-17F5-A062AC494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A61B24-5593-ED21-D44C-6FE83E40B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39CCD-20AD-0444-4857-23AD6F144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B29E-08B8-4383-8A55-9084021A0595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0404E-4385-4E9D-1493-C1FBA692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B7560-A21A-099C-D6D5-EDF5F85C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9750-32FA-447A-883F-B6DD28D28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24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10A068-57DC-30F5-9DF4-C20A4432F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F1262-4F07-9E91-19AA-C62EE7D70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F734C-2445-FFE2-6716-A3F9ACB73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CDB29E-08B8-4383-8A55-9084021A0595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353A5-2230-7493-5C37-11CEDE782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CC15A-447E-BBE8-1A83-260925063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469750-32FA-447A-883F-B6DD28D28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02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DBA76B6-8378-5006-4650-72706778A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58" y="332803"/>
            <a:ext cx="1625538" cy="4672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4773C7-2878-8D07-A092-01AD9671741F}"/>
              </a:ext>
            </a:extLst>
          </p:cNvPr>
          <p:cNvSpPr txBox="1"/>
          <p:nvPr/>
        </p:nvSpPr>
        <p:spPr>
          <a:xfrm>
            <a:off x="100410" y="6340531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67F25-7D62-926E-43C8-17FDD8AF64C8}"/>
              </a:ext>
            </a:extLst>
          </p:cNvPr>
          <p:cNvSpPr txBox="1"/>
          <p:nvPr/>
        </p:nvSpPr>
        <p:spPr>
          <a:xfrm>
            <a:off x="1919111" y="1915067"/>
            <a:ext cx="75748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Propaganda in Shakespeare’s time; Richard III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658543-87A7-8FA2-7750-7EE465F59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733" y="2649870"/>
            <a:ext cx="4386489" cy="385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8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DBA76B6-8378-5006-4650-72706778A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58" y="332803"/>
            <a:ext cx="1625538" cy="4672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4773C7-2878-8D07-A092-01AD9671741F}"/>
              </a:ext>
            </a:extLst>
          </p:cNvPr>
          <p:cNvSpPr txBox="1"/>
          <p:nvPr/>
        </p:nvSpPr>
        <p:spPr>
          <a:xfrm>
            <a:off x="100410" y="6340531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F4FA31-6221-881D-7DE3-090BE38DD042}"/>
              </a:ext>
            </a:extLst>
          </p:cNvPr>
          <p:cNvSpPr txBox="1"/>
          <p:nvPr/>
        </p:nvSpPr>
        <p:spPr>
          <a:xfrm>
            <a:off x="2212622" y="2432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Talking about propaganda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B9ABF7-4A8B-1F2A-F4DE-17506A0EA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76" y="1155382"/>
            <a:ext cx="3251180" cy="4619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257BFF-6A71-4E6D-1E59-488323785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231" y="1155383"/>
            <a:ext cx="3929964" cy="46196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10771C-460F-093C-74BA-A1BA8A30337A}"/>
              </a:ext>
            </a:extLst>
          </p:cNvPr>
          <p:cNvSpPr txBox="1"/>
          <p:nvPr/>
        </p:nvSpPr>
        <p:spPr>
          <a:xfrm>
            <a:off x="3793067" y="1155383"/>
            <a:ext cx="40978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When and where do you think these posters were produced?</a:t>
            </a:r>
            <a:endParaRPr lang="en-GB" sz="2000" dirty="0">
              <a:solidFill>
                <a:srgbClr val="23085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5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Who is portrayed in each poster? What are the people doing, and where are they looking?</a:t>
            </a:r>
            <a:endParaRPr lang="en-GB" sz="2000" dirty="0">
              <a:solidFill>
                <a:srgbClr val="23085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5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What are the artists trying to say in each poster?</a:t>
            </a:r>
            <a:endParaRPr lang="en-GB" sz="2000" dirty="0">
              <a:solidFill>
                <a:srgbClr val="23085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5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Do you think these posters are successful? Why?/Why not? </a:t>
            </a:r>
            <a:endParaRPr lang="en-GB" sz="2000" dirty="0">
              <a:solidFill>
                <a:srgbClr val="23085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04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DBA76B6-8378-5006-4650-72706778A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58" y="332803"/>
            <a:ext cx="1625538" cy="4672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4773C7-2878-8D07-A092-01AD9671741F}"/>
              </a:ext>
            </a:extLst>
          </p:cNvPr>
          <p:cNvSpPr txBox="1"/>
          <p:nvPr/>
        </p:nvSpPr>
        <p:spPr>
          <a:xfrm>
            <a:off x="100410" y="6340531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FF990E-6ADE-24F6-7448-6E05CC83A89C}"/>
              </a:ext>
            </a:extLst>
          </p:cNvPr>
          <p:cNvSpPr txBox="1"/>
          <p:nvPr/>
        </p:nvSpPr>
        <p:spPr>
          <a:xfrm>
            <a:off x="1399823" y="1007178"/>
            <a:ext cx="10464799" cy="465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1.	</a:t>
            </a:r>
            <a:r>
              <a:rPr lang="en-GB" sz="20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was monarch when Shakespeare was a boy?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	King James I    	b. Queen Victoria  	c. Queen Elizabeth I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</a:t>
            </a:r>
            <a:r>
              <a:rPr lang="en-GB" sz="20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religion was this monarch?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	Protestant 	   	b. Catholic 		c. Buddhist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</a:t>
            </a:r>
            <a:r>
              <a:rPr lang="en-GB" sz="20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 of person is King Richard in Shakespeare’s play Richard III?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	romantic   		b. shy and sweet 	c. evil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</a:t>
            </a:r>
            <a:r>
              <a:rPr lang="en-GB" sz="20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the purpose of plays in Shakespeare’s times</a:t>
            </a: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	to instruct    	b. to entertain       	c. both a and b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	</a:t>
            </a:r>
            <a:r>
              <a:rPr lang="en-GB" sz="20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was King Richard III’s body discovered in 2013?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	under a church	b. under a nightclub   c. under a car park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1CE072-0181-84C0-9B38-1F6F9E39FD76}"/>
              </a:ext>
            </a:extLst>
          </p:cNvPr>
          <p:cNvSpPr txBox="1"/>
          <p:nvPr/>
        </p:nvSpPr>
        <p:spPr>
          <a:xfrm>
            <a:off x="2280356" y="257308"/>
            <a:ext cx="1964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</a:rPr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3205091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DBA76B6-8378-5006-4650-72706778A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58" y="332803"/>
            <a:ext cx="1625538" cy="4672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4773C7-2878-8D07-A092-01AD9671741F}"/>
              </a:ext>
            </a:extLst>
          </p:cNvPr>
          <p:cNvSpPr txBox="1"/>
          <p:nvPr/>
        </p:nvSpPr>
        <p:spPr>
          <a:xfrm>
            <a:off x="100410" y="6340531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6333CF-2D76-2286-93EE-288CBC206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50" y="1215138"/>
            <a:ext cx="1835994" cy="21861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60D775-3872-28CA-738E-0691F8B2A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256" y="1215138"/>
            <a:ext cx="2327721" cy="20807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F5E195-7BA4-7D24-90BA-C98FBA83B525}"/>
              </a:ext>
            </a:extLst>
          </p:cNvPr>
          <p:cNvSpPr txBox="1"/>
          <p:nvPr/>
        </p:nvSpPr>
        <p:spPr>
          <a:xfrm>
            <a:off x="2393244" y="332803"/>
            <a:ext cx="380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 the story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06745D-A302-E683-5D67-45B5E431E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331" y="1174280"/>
            <a:ext cx="2983291" cy="21624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7242EA-A9F6-7935-3614-8800C04863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3976" y="1145852"/>
            <a:ext cx="2026202" cy="23433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8AF997-26F3-5D1C-D71C-FC3254B64F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1244" y="3918414"/>
            <a:ext cx="2574096" cy="19582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3BF98D-BB82-7E5F-19C5-E9D4A6D110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250" y="3637255"/>
            <a:ext cx="2343994" cy="24051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D365E4-C00B-F6AD-9C07-96A6436F7B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9259" y="3539671"/>
            <a:ext cx="2897363" cy="21440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30FBA1-2098-F319-369B-889A3AD0E0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76831" y="4177877"/>
            <a:ext cx="1420491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DBA76B6-8378-5006-4650-72706778A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58" y="332803"/>
            <a:ext cx="1625538" cy="4672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4773C7-2878-8D07-A092-01AD9671741F}"/>
              </a:ext>
            </a:extLst>
          </p:cNvPr>
          <p:cNvSpPr txBox="1"/>
          <p:nvPr/>
        </p:nvSpPr>
        <p:spPr>
          <a:xfrm>
            <a:off x="100410" y="6340531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</p:spTree>
    <p:extLst>
      <p:ext uri="{BB962C8B-B14F-4D97-AF65-F5344CB8AC3E}">
        <p14:creationId xmlns:p14="http://schemas.microsoft.com/office/powerpoint/2010/main" val="3787504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263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mordue</dc:creator>
  <cp:lastModifiedBy>suzanne mordue</cp:lastModifiedBy>
  <cp:revision>1</cp:revision>
  <dcterms:created xsi:type="dcterms:W3CDTF">2024-02-15T16:19:53Z</dcterms:created>
  <dcterms:modified xsi:type="dcterms:W3CDTF">2024-02-15T22:26:39Z</dcterms:modified>
</cp:coreProperties>
</file>