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18611-73E6-F808-3A8A-8BE548D3C0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82DC87-C7CC-D9E3-4DE9-D3924018A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CA905-DD8C-B932-C65A-9BB767F81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F6D2-C273-4920-8BFF-ED55525D1505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7724B-AA94-E68F-3BB8-B64184069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2DDD1-4188-A423-E1B0-6A0B22C7E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799A-FD8B-4072-9D14-C688EAA831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956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94A63-9E34-1882-E111-ED78C4945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A997AF-5777-36A1-40FB-D2ACE8982F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006AA-0D1F-080B-4C79-5781DC6D9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F6D2-C273-4920-8BFF-ED55525D1505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18CE0F-361B-2A7E-0979-A10767A79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841F5-CED1-DC50-BEFF-13FCE12DF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799A-FD8B-4072-9D14-C688EAA831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655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9AA964-C53D-D238-C9E1-FB1A5FC792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00C14D-B27E-8C40-BD37-E90C589A52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94420-E6CB-325F-B941-0C85C8DF6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F6D2-C273-4920-8BFF-ED55525D1505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4EA06-946A-7172-27CF-9FCF3C7B3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0F630-B575-E064-E9A6-350F5AF2B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799A-FD8B-4072-9D14-C688EAA831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62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7FCAD-AC59-50A7-49D2-5003049DA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81C14-4D2F-AE98-5981-358EA9782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F7C0A-DB0E-92F9-71DC-9506A2A83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F6D2-C273-4920-8BFF-ED55525D1505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A071E-681A-1999-17D9-77FE20782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59B15-1509-8701-A507-1BA86A521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799A-FD8B-4072-9D14-C688EAA831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233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720AC-F0A1-D0D9-9D98-2EF7D4CB3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2A0621-6F75-44AF-835D-133B2B64E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FAC816-477A-501F-76A3-2EB93ED7F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F6D2-C273-4920-8BFF-ED55525D1505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6FDEB-3657-A373-A467-F9972062A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CAABD-AD47-3601-EBCB-C7260DBDC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799A-FD8B-4072-9D14-C688EAA831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57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42203-B3C7-20BF-CC07-CFCCA9F8C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753F8-A4BD-4F2A-0818-7F9C2448C2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9F7D56-663B-22AE-6CDF-E70D0009A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150A3-343B-1544-F392-A30F189FE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F6D2-C273-4920-8BFF-ED55525D1505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D189F3-F18F-AB20-8D46-57E842E9A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6142A-43B9-4F9E-5AE6-D9FF0D5B9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799A-FD8B-4072-9D14-C688EAA831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33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63BAA-93FE-804B-4C63-1C3C1C248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B45F68-3099-FD55-8FF1-C9148D5E5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46949-C947-D5A2-6555-476467406A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F9C997-F8F3-0119-22BF-EF4362A23D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1BAF80-1434-0AE5-0449-197E9D281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91E230-B3DA-7E0B-4593-221DC9F53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F6D2-C273-4920-8BFF-ED55525D1505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5CC753-9EB1-DFAA-0D4C-47050976F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F5119A-B884-56DC-E869-BC8CAED29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799A-FD8B-4072-9D14-C688EAA831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65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45A39-ADE2-941F-AA01-99D29A0A9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E877B3-5DE4-034C-2287-525F13031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F6D2-C273-4920-8BFF-ED55525D1505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A79669-E172-B604-E105-961F0B406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5F2663-B1C9-B156-AB2F-072033B33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799A-FD8B-4072-9D14-C688EAA831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085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E7024B-899A-FF5E-1BDC-26CD6F770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F6D2-C273-4920-8BFF-ED55525D1505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9F4C67-E093-AD4A-C179-C5C5C3BA8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9A3257-0DE0-5939-206F-F9C38AC2E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799A-FD8B-4072-9D14-C688EAA831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353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AC056-C2DC-5334-6882-4C7D115FA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589CA-1100-97C8-6073-E146ABA95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98B522-B295-48C6-27E7-643C8FE872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86CD1A-47D6-74FA-70BA-A49EDC37C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F6D2-C273-4920-8BFF-ED55525D1505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38067B-B22A-319A-54C7-C5A3EF8F6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BD4FD-0BF5-630A-6BD8-92848B1FB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799A-FD8B-4072-9D14-C688EAA831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91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E2994-9D9B-BCF6-3B1A-3B8B9F889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4557F6-042B-7DD8-1904-ED0B3DE4E4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DCFCC-7A55-4793-1713-CB3A9A1FCA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61676E-6506-A350-F3EE-B7AC4EC17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F6D2-C273-4920-8BFF-ED55525D1505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F002A7-543A-DF0F-58D7-C74E17D74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0BA2C2-2FF8-F95E-4251-B3B66EEFB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799A-FD8B-4072-9D14-C688EAA831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639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5D34C3-8AB7-9039-0AB1-DFC8547EB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C2DEDB-1E02-097E-75A4-5FAA0ADE29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01571-E17E-8D75-8533-F74FE23749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5EF6D2-C273-4920-8BFF-ED55525D1505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40F11-3E0C-1CA9-6CD9-0DA3D729F5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3266F-0C0E-FDCB-845C-D8D25CD9F8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C7799A-FD8B-4072-9D14-C688EAA831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765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4D552A9-CA71-2F5D-90E0-8849067F97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259" y="43340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5261259-7E88-67FE-6497-9BD80D9C909A}"/>
              </a:ext>
            </a:extLst>
          </p:cNvPr>
          <p:cNvSpPr txBox="1"/>
          <p:nvPr/>
        </p:nvSpPr>
        <p:spPr>
          <a:xfrm>
            <a:off x="232297" y="6303655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http://www.teachingenglish.org.uk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FA6466E-A2EC-D0F8-02B0-6DD3DA13B4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599" y="1054045"/>
            <a:ext cx="1942857" cy="188571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03F6E54-F398-FA8A-4636-384114D1CD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4574" y="1168331"/>
            <a:ext cx="1790476" cy="17333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57C1598-F686-E8E2-1FAB-F53F0CCA9F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07639" y="637062"/>
            <a:ext cx="2533333" cy="2000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B82FCCD-E5C8-E7CA-6E5C-66F1AFB103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2297" y="3619050"/>
            <a:ext cx="2400000" cy="177142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8CBEDD0-175B-2748-1096-62961F196D63}"/>
              </a:ext>
            </a:extLst>
          </p:cNvPr>
          <p:cNvSpPr txBox="1"/>
          <p:nvPr/>
        </p:nvSpPr>
        <p:spPr>
          <a:xfrm>
            <a:off x="2008094" y="2438400"/>
            <a:ext cx="986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2D1A4D-6469-D2F4-C767-66D5CD4717A9}"/>
              </a:ext>
            </a:extLst>
          </p:cNvPr>
          <p:cNvSpPr txBox="1"/>
          <p:nvPr/>
        </p:nvSpPr>
        <p:spPr>
          <a:xfrm>
            <a:off x="6589059" y="2321859"/>
            <a:ext cx="10776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CC09B4C-4855-716B-5E36-5EFDBE964F3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94574" y="2938649"/>
            <a:ext cx="2000000" cy="175238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FCB07A8-C500-D951-A015-EFFF24181A6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68503" y="2816994"/>
            <a:ext cx="2438095" cy="163809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F26E57D-70B6-EFE7-9DDE-42AA7CB80FC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62666" y="4573533"/>
            <a:ext cx="2666667" cy="184761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18C7F36-E728-207D-860F-A430A66FEFE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03262" y="3983091"/>
            <a:ext cx="2609524" cy="2019048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160552A7-000E-6613-1001-C1AC775F4B25}"/>
              </a:ext>
            </a:extLst>
          </p:cNvPr>
          <p:cNvSpPr txBox="1"/>
          <p:nvPr/>
        </p:nvSpPr>
        <p:spPr>
          <a:xfrm>
            <a:off x="10031507" y="1998012"/>
            <a:ext cx="1450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CD3FA65-883C-9368-CBE0-4B70757D9E82}"/>
              </a:ext>
            </a:extLst>
          </p:cNvPr>
          <p:cNvSpPr txBox="1"/>
          <p:nvPr/>
        </p:nvSpPr>
        <p:spPr>
          <a:xfrm>
            <a:off x="4806315" y="3939785"/>
            <a:ext cx="1361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E9AD585-29CC-69F5-8567-4456698631FD}"/>
              </a:ext>
            </a:extLst>
          </p:cNvPr>
          <p:cNvSpPr txBox="1"/>
          <p:nvPr/>
        </p:nvSpPr>
        <p:spPr>
          <a:xfrm>
            <a:off x="8652169" y="3218384"/>
            <a:ext cx="1361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E01F603-7CD2-7520-022F-42C216DDF70F}"/>
              </a:ext>
            </a:extLst>
          </p:cNvPr>
          <p:cNvSpPr txBox="1"/>
          <p:nvPr/>
        </p:nvSpPr>
        <p:spPr>
          <a:xfrm>
            <a:off x="961053" y="5262291"/>
            <a:ext cx="1361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805BEAF-D515-02D2-46BA-5542D9711A80}"/>
              </a:ext>
            </a:extLst>
          </p:cNvPr>
          <p:cNvSpPr txBox="1"/>
          <p:nvPr/>
        </p:nvSpPr>
        <p:spPr>
          <a:xfrm>
            <a:off x="6167718" y="5903546"/>
            <a:ext cx="1361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E0C2445-E20A-7687-81F3-A356D355E20E}"/>
              </a:ext>
            </a:extLst>
          </p:cNvPr>
          <p:cNvSpPr txBox="1"/>
          <p:nvPr/>
        </p:nvSpPr>
        <p:spPr>
          <a:xfrm>
            <a:off x="10013572" y="5721818"/>
            <a:ext cx="1361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954DC85-AE0E-0234-3B8B-15D748B556D7}"/>
              </a:ext>
            </a:extLst>
          </p:cNvPr>
          <p:cNvSpPr txBox="1"/>
          <p:nvPr/>
        </p:nvSpPr>
        <p:spPr>
          <a:xfrm>
            <a:off x="2017446" y="31389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alphabet song</a:t>
            </a:r>
          </a:p>
        </p:txBody>
      </p:sp>
    </p:spTree>
    <p:extLst>
      <p:ext uri="{BB962C8B-B14F-4D97-AF65-F5344CB8AC3E}">
        <p14:creationId xmlns:p14="http://schemas.microsoft.com/office/powerpoint/2010/main" val="1182405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EA632A1-99CC-C4CF-F8FE-B5F083FEB3AC}"/>
              </a:ext>
            </a:extLst>
          </p:cNvPr>
          <p:cNvSpPr txBox="1"/>
          <p:nvPr/>
        </p:nvSpPr>
        <p:spPr>
          <a:xfrm>
            <a:off x="3449621" y="1625107"/>
            <a:ext cx="6096000" cy="23562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in the jungle in a coconut tree.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want to come and play?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will bring a friend or two.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zebra and a chimpanzee.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We’ll play until it’s time for bed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32D10D-FEDB-B07C-15C5-AB8D9ED8C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018" y="4282954"/>
            <a:ext cx="2402032" cy="17679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B2FCEE-36BD-665F-30F5-7E1E85CF32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5621" y="4493022"/>
            <a:ext cx="1999661" cy="1755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78FD941-2D1B-361D-5613-EEF9738018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872" y="416875"/>
            <a:ext cx="1359526" cy="3901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20328A7-A89F-6A4C-D8DA-DA5F37EFFC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859" y="6248822"/>
            <a:ext cx="6145301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17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74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mordue</dc:creator>
  <cp:lastModifiedBy>suzanne mordue</cp:lastModifiedBy>
  <cp:revision>1</cp:revision>
  <dcterms:created xsi:type="dcterms:W3CDTF">2024-02-21T15:27:23Z</dcterms:created>
  <dcterms:modified xsi:type="dcterms:W3CDTF">2024-02-21T16:19:07Z</dcterms:modified>
</cp:coreProperties>
</file>