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FA31-8C7F-1757-D89E-B6BE77D9A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7EB5E-149A-B32C-1F84-2DA74985A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0BFB-422E-BC15-8997-0AD924EC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258CB-DCE1-1E02-0419-C1DA4414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A697A-E0B5-204D-E5AD-FB02416B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4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1DDE-8369-CA30-0BC9-D3DA2961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42EE7-ED08-AF33-6E57-749AE3D77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4220-541B-3E3E-6EC9-E0BDD574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F58BD-C576-515D-A233-BB6A897D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71743-003F-65EE-8FF1-4D612A7E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6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FB71C-DD54-FFE5-256B-91DDF78B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83C28-F44B-9892-C6F6-7071D764A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29209-23FF-58C1-796E-3968D1CF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1E8A-3744-87B4-3969-518EFA85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22E4F-2FA9-9367-04B3-229B507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316A-A325-028C-4F73-364E1080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C158-093F-7877-6090-922B8845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4ECC-AC04-FEA8-A8C5-165B6E2B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D24F9-2552-52D8-626B-29BE40B5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8DFCD-5AF9-9E98-FF17-A01A034B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BA4A-1CA0-0DB3-D78D-B4CB4AE8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7FFE2-0D62-9C82-DAF4-A1B40C5C4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6E14-02A7-4975-79E3-38F81817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BC78-D8B7-E9F3-70DA-0E5B663E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7142-3692-30C4-4539-DEE3CA80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F5E3-D5B0-5D1B-C24E-85F53ABE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27E7-9B9F-C00A-2CF3-311C295C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D0DC-E2CA-D285-27AF-16384FA5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0494D-8442-A254-9166-309D8AD1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F44B-A816-4B94-B7FE-4559EF72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46D41-C6EB-F6DE-FD4C-E6FE356A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BB35-8C18-4E70-A173-08D21ADA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F1100-CEB2-35FB-2B11-9BB0D7CA7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C574E-17E7-9473-8235-970308B6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64038-98D7-D498-8258-8D9E66F8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AAC07-DB97-D30E-2F18-DE848A52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887AE-33A0-6A13-AE90-9E4C6609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0269D-CC19-7AE8-849C-94236173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F6BA3-202B-E76F-2D3D-1EB1D188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8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BC82-AB26-ACB1-54FC-F1FE076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60810-635C-D8F2-FE63-42EB9C5A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F3A7E-A8F8-DFA4-F8CE-A63B2B75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E097D-6780-CDBB-30BC-92DBB5F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6A73A-7E0F-C9FE-25FC-FDFCA86C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6C789-8FAA-7C66-AC13-456E726A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B73D-AB51-4B0C-7F88-700EB22F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3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7DBC-AD94-2EF1-12AC-9BB0167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BA7D-22E5-66DA-C94D-910B6BAD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67A10-BC97-B68E-DEE1-DCF8EA6E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2402D-D2EF-7292-C2D5-EE2CE9B7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217A5-8971-CFB5-A791-FDFF9F2E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2674B-87B5-1950-D4E0-C6BDFCD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31AA-1E8F-86FA-D6DD-9A168838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E84FB-DC89-DB05-AF98-37FDD38A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E21BE-672A-3964-A09A-445B35C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6EF33-29CE-511A-4D71-6E4F2DD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32806-5830-6BD5-DA0B-6BE14D29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7A23B-A269-AB83-FCFB-33B1E590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2E55E-E5F0-AE47-21E8-05F0EAB3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1F31-D7CF-57B3-C25D-280AA833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8225-77C1-F6C2-AEFD-4439F9F52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D23E6-20AA-4F7C-8AAC-5D73D4B55DD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3FBD-4ED4-E027-358B-7C9954D24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B722-BFF5-FE12-483B-4D24EECBA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FD1281-9E7D-46CF-BB72-731C996DF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AE6A5-B0D8-F6E2-B99B-C7047C75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10" y="1700213"/>
            <a:ext cx="3189271" cy="4947841"/>
          </a:xfrm>
          <a:prstGeom prst="rect">
            <a:avLst/>
          </a:prstGeom>
        </p:spPr>
      </p:pic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E906B-E58E-A7C0-2512-1FE78A6616A7}"/>
              </a:ext>
            </a:extLst>
          </p:cNvPr>
          <p:cNvSpPr txBox="1"/>
          <p:nvPr/>
        </p:nvSpPr>
        <p:spPr>
          <a:xfrm>
            <a:off x="1185897" y="2201333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or not to be…</a:t>
            </a:r>
          </a:p>
        </p:txBody>
      </p:sp>
    </p:spTree>
    <p:extLst>
      <p:ext uri="{BB962C8B-B14F-4D97-AF65-F5344CB8AC3E}">
        <p14:creationId xmlns:p14="http://schemas.microsoft.com/office/powerpoint/2010/main" val="26727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48BDF-3322-6D7D-6568-7F64FB7FFAF9}"/>
              </a:ext>
            </a:extLst>
          </p:cNvPr>
          <p:cNvSpPr txBox="1"/>
          <p:nvPr/>
        </p:nvSpPr>
        <p:spPr>
          <a:xfrm>
            <a:off x="457007" y="1509763"/>
            <a:ext cx="10634134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THREE of these are most important to make you happy? Discuss them with your partner and see if you agree.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having good friends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being in a loving relationship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doing a satisfying, well-paid job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	having a loving family around you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	being able to travel wherever you want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	studying and learning about things that interest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31D6D-0ADB-E0B5-68A9-89DA014E5904}"/>
              </a:ext>
            </a:extLst>
          </p:cNvPr>
          <p:cNvSpPr txBox="1"/>
          <p:nvPr/>
        </p:nvSpPr>
        <p:spPr>
          <a:xfrm>
            <a:off x="2596444" y="432815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happy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7C09A-B7F7-4498-958E-7FD669A3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57" y="3531923"/>
            <a:ext cx="3885650" cy="30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064D1-A8B8-B895-9AB9-A50CE7554D1C}"/>
              </a:ext>
            </a:extLst>
          </p:cNvPr>
          <p:cNvSpPr txBox="1"/>
          <p:nvPr/>
        </p:nvSpPr>
        <p:spPr>
          <a:xfrm>
            <a:off x="2528712" y="4328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Hamlet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C8CED-78BB-EC56-2A03-ACB574BA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29" y="2258757"/>
            <a:ext cx="2392106" cy="2746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F9920-A180-AA76-D5E0-87DA31969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66" y="2258757"/>
            <a:ext cx="1833068" cy="2746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11A89-36B4-88FA-2F38-BD2FB1085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378" y="2258757"/>
            <a:ext cx="1839783" cy="2746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106E64-8508-8F69-1626-733A14C2A557}"/>
              </a:ext>
            </a:extLst>
          </p:cNvPr>
          <p:cNvSpPr txBox="1"/>
          <p:nvPr/>
        </p:nvSpPr>
        <p:spPr>
          <a:xfrm>
            <a:off x="1478843" y="1612426"/>
            <a:ext cx="816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is the connection between these pictures? </a:t>
            </a:r>
          </a:p>
        </p:txBody>
      </p:sp>
    </p:spTree>
    <p:extLst>
      <p:ext uri="{BB962C8B-B14F-4D97-AF65-F5344CB8AC3E}">
        <p14:creationId xmlns:p14="http://schemas.microsoft.com/office/powerpoint/2010/main" val="390035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359C6-0A45-7665-2D76-C0FEACE9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0" y="1506076"/>
            <a:ext cx="2241376" cy="3339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F0FED-B296-6B3F-CCA7-C1A2FB60AE15}"/>
              </a:ext>
            </a:extLst>
          </p:cNvPr>
          <p:cNvSpPr txBox="1"/>
          <p:nvPr/>
        </p:nvSpPr>
        <p:spPr>
          <a:xfrm>
            <a:off x="2528712" y="4328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Hamlet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0FB55-8556-35D2-71DA-7387FAF92F87}"/>
              </a:ext>
            </a:extLst>
          </p:cNvPr>
          <p:cNvSpPr txBox="1"/>
          <p:nvPr/>
        </p:nvSpPr>
        <p:spPr>
          <a:xfrm>
            <a:off x="1174045" y="2121238"/>
            <a:ext cx="6096000" cy="261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23085A"/>
                </a:solidFill>
              </a:rPr>
              <a:t>prosperous       	   elderly			unimportant	 	youthful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23085A"/>
                </a:solidFill>
              </a:rPr>
              <a:t>morbid		 depressed     		deprived 	  	             cheerful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C6EE7-87C9-8847-C779-0FB32DF2BB56}"/>
              </a:ext>
            </a:extLst>
          </p:cNvPr>
          <p:cNvSpPr txBox="1"/>
          <p:nvPr/>
        </p:nvSpPr>
        <p:spPr>
          <a:xfrm>
            <a:off x="1207911" y="1399822"/>
            <a:ext cx="785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</a:rPr>
              <a:t>How would you describe Hamnet?</a:t>
            </a:r>
          </a:p>
        </p:txBody>
      </p:sp>
    </p:spTree>
    <p:extLst>
      <p:ext uri="{BB962C8B-B14F-4D97-AF65-F5344CB8AC3E}">
        <p14:creationId xmlns:p14="http://schemas.microsoft.com/office/powerpoint/2010/main" val="89670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2C825-AD12-86BF-DE86-B686748A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578" y="1095022"/>
            <a:ext cx="3646480" cy="5330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16620-0BF2-2377-26C3-F2FDCBCA2AEA}"/>
              </a:ext>
            </a:extLst>
          </p:cNvPr>
          <p:cNvSpPr txBox="1"/>
          <p:nvPr/>
        </p:nvSpPr>
        <p:spPr>
          <a:xfrm>
            <a:off x="628289" y="1095022"/>
            <a:ext cx="7044267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this advert for a performance of Hamlet, which of the following do you think might feature in the play?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appearance of a ghost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many jokes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mysterious death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depression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happy ending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suicide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unhappy love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execution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murder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FAC6C-0CB7-655B-8F9A-FCAF7333C889}"/>
              </a:ext>
            </a:extLst>
          </p:cNvPr>
          <p:cNvSpPr txBox="1"/>
          <p:nvPr/>
        </p:nvSpPr>
        <p:spPr>
          <a:xfrm>
            <a:off x="2517421" y="357585"/>
            <a:ext cx="448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Hamlet</a:t>
            </a:r>
          </a:p>
        </p:txBody>
      </p:sp>
    </p:spTree>
    <p:extLst>
      <p:ext uri="{BB962C8B-B14F-4D97-AF65-F5344CB8AC3E}">
        <p14:creationId xmlns:p14="http://schemas.microsoft.com/office/powerpoint/2010/main" val="412289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EAE5F-B069-F176-B3EE-EBCA01F6D285}"/>
              </a:ext>
            </a:extLst>
          </p:cNvPr>
          <p:cNvSpPr txBox="1"/>
          <p:nvPr/>
        </p:nvSpPr>
        <p:spPr>
          <a:xfrm>
            <a:off x="1332089" y="1325097"/>
            <a:ext cx="9539111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your information and use it to complete three of the sentences below.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Hamlet is the ____________ of Denmark.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Hamlet’s best friend is ________________.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____________ has been killed.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_______________ has just married Hamlet’s uncle.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Hamlet thinks ___________ is a murderer.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Hamlet was in love with _______________.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________________ and _____________ are at university with Hamlet.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_____________ may invade Denmark soon.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Hamlet lives in a ________________.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C1436-F740-C285-9AD7-CA94C1B62C94}"/>
              </a:ext>
            </a:extLst>
          </p:cNvPr>
          <p:cNvSpPr txBox="1"/>
          <p:nvPr/>
        </p:nvSpPr>
        <p:spPr>
          <a:xfrm>
            <a:off x="2585155" y="432815"/>
            <a:ext cx="46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gap</a:t>
            </a:r>
          </a:p>
        </p:txBody>
      </p:sp>
    </p:spTree>
    <p:extLst>
      <p:ext uri="{BB962C8B-B14F-4D97-AF65-F5344CB8AC3E}">
        <p14:creationId xmlns:p14="http://schemas.microsoft.com/office/powerpoint/2010/main" val="175754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DE520-94A1-7231-0E25-EC955B2E9BDE}"/>
              </a:ext>
            </a:extLst>
          </p:cNvPr>
          <p:cNvSpPr txBox="1"/>
          <p:nvPr/>
        </p:nvSpPr>
        <p:spPr>
          <a:xfrm>
            <a:off x="801510" y="1333843"/>
            <a:ext cx="8523111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indent="-892175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Hamlet is the Prince of Denmark.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Hamlet’s best friend is Horatio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His father has been killed.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His mother has just married Hamlet’s uncle.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Hamlet thinks his uncle is a murderer.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Hamlet was in love with Ophelia.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Rosencrantz  and Guildenstern are at university with Hamlet.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Norway may invade Denmark soon.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Hamlet lives in a castle.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7398-45EB-062D-951F-A841CFB29D3E}"/>
              </a:ext>
            </a:extLst>
          </p:cNvPr>
          <p:cNvSpPr txBox="1"/>
          <p:nvPr/>
        </p:nvSpPr>
        <p:spPr>
          <a:xfrm>
            <a:off x="2438400" y="3575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gap answers</a:t>
            </a:r>
          </a:p>
        </p:txBody>
      </p:sp>
    </p:spTree>
    <p:extLst>
      <p:ext uri="{BB962C8B-B14F-4D97-AF65-F5344CB8AC3E}">
        <p14:creationId xmlns:p14="http://schemas.microsoft.com/office/powerpoint/2010/main" val="37483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76EDF37-AECA-A9B0-B89C-E62A256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432815"/>
            <a:ext cx="1724943" cy="4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AEC-16FE-0A9C-7A5B-67179CE1B0F7}"/>
              </a:ext>
            </a:extLst>
          </p:cNvPr>
          <p:cNvSpPr txBox="1"/>
          <p:nvPr/>
        </p:nvSpPr>
        <p:spPr>
          <a:xfrm>
            <a:off x="145566" y="6425185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7398-45EB-062D-951F-A841CFB29D3E}"/>
              </a:ext>
            </a:extLst>
          </p:cNvPr>
          <p:cNvSpPr txBox="1"/>
          <p:nvPr/>
        </p:nvSpPr>
        <p:spPr>
          <a:xfrm>
            <a:off x="2438400" y="3575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Hamlet’s diary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5E81E-C3C5-8685-BC03-EAE0E08DD98D}"/>
              </a:ext>
            </a:extLst>
          </p:cNvPr>
          <p:cNvSpPr txBox="1"/>
          <p:nvPr/>
        </p:nvSpPr>
        <p:spPr>
          <a:xfrm>
            <a:off x="457007" y="1333843"/>
            <a:ext cx="11226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Hamlet writes a secret diary . Imagine you are Hamlet and write his thoughts for this day. Include his thoughts about his family, his friends, his social situation, and life in general. </a:t>
            </a:r>
          </a:p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are some words that could appear in the text. </a:t>
            </a:r>
          </a:p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EAB40-D081-F8F3-F6C9-8F4954BD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67" y="2450359"/>
            <a:ext cx="6481445" cy="392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871C8-E462-88BB-7F6C-59BD7E88C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634" y="4492978"/>
            <a:ext cx="2458894" cy="20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482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1</cp:revision>
  <dcterms:created xsi:type="dcterms:W3CDTF">2024-02-12T11:41:48Z</dcterms:created>
  <dcterms:modified xsi:type="dcterms:W3CDTF">2024-02-12T17:19:50Z</dcterms:modified>
</cp:coreProperties>
</file>