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9" r:id="rId1"/>
    <p:sldMasterId id="2147483754" r:id="rId2"/>
    <p:sldMasterId id="2147483727" r:id="rId3"/>
    <p:sldMasterId id="2147483759" r:id="rId4"/>
    <p:sldMasterId id="2147483660" r:id="rId5"/>
    <p:sldMasterId id="2147483765" r:id="rId6"/>
    <p:sldMasterId id="2147483700" r:id="rId7"/>
  </p:sldMasterIdLst>
  <p:notesMasterIdLst>
    <p:notesMasterId r:id="rId22"/>
  </p:notesMasterIdLst>
  <p:handoutMasterIdLst>
    <p:handoutMasterId r:id="rId23"/>
  </p:handoutMasterIdLst>
  <p:sldIdLst>
    <p:sldId id="281" r:id="rId8"/>
    <p:sldId id="286" r:id="rId9"/>
    <p:sldId id="297" r:id="rId10"/>
    <p:sldId id="292" r:id="rId11"/>
    <p:sldId id="298" r:id="rId12"/>
    <p:sldId id="293" r:id="rId13"/>
    <p:sldId id="299" r:id="rId14"/>
    <p:sldId id="294" r:id="rId15"/>
    <p:sldId id="300" r:id="rId16"/>
    <p:sldId id="295" r:id="rId17"/>
    <p:sldId id="302" r:id="rId18"/>
    <p:sldId id="296" r:id="rId19"/>
    <p:sldId id="303" r:id="rId20"/>
    <p:sldId id="291" r:id="rId21"/>
  </p:sldIdLst>
  <p:sldSz cx="12192000" cy="6858000"/>
  <p:notesSz cx="6858000" cy="9144000"/>
  <p:embeddedFontLst>
    <p:embeddedFont>
      <p:font typeface="British Council Sans" panose="020B0604020202020204" charset="0"/>
      <p:regular r:id="rId24"/>
      <p:bold r:id="rId25"/>
      <p:italic r:id="rId26"/>
      <p:boldItalic r:id="rId27"/>
    </p:embeddedFont>
    <p:embeddedFont>
      <p:font typeface="British Council Sans Headline" panose="020B060402020202020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9"/>
    <a:srgbClr val="920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91" autoAdjust="0"/>
    <p:restoredTop sz="91803" autoAdjust="0"/>
  </p:normalViewPr>
  <p:slideViewPr>
    <p:cSldViewPr snapToGrid="0" snapToObjects="1">
      <p:cViewPr varScale="1">
        <p:scale>
          <a:sx n="82" d="100"/>
          <a:sy n="82" d="100"/>
        </p:scale>
        <p:origin x="91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278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7BA6-C638-465B-9AAD-85D10B1E07AD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142D4-5647-4A56-9986-C5881B7B5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03045-9E18-4723-8DEC-FFCFCD854557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F705-F937-46CB-A48B-0D9E19179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5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1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2C55A-456D-E61D-62C8-87AC7E4FB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EB09064-A811-081A-3E78-5E69C65DD0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C8EDDDE-06BD-761B-D98C-B9F768E12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415523-B94D-DB0E-3433-316BF7A31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863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8C703-10A6-4461-9E89-A1AAD1D74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9A80DC-7CBE-BB79-A7D8-7EB4B363C4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B9ED4EE-07DF-D2B1-9ED6-7C5E308A0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7A0A5E-C2C8-72FA-6531-CE1678478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784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596D3-DA2F-8130-64CF-57F81F236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AB03887-DFB6-D9BD-3AFF-89B3ADC52C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0C32849-C3F8-700C-A160-29AEAEBE5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0F7555-3522-18CC-3834-B07062A2F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04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0A01C-AB37-E8BF-983B-E4A00337B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3F21585-6C38-2B1B-1483-3EC323359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D181DD6-5A32-6F2D-5049-66977B7D7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0E0C72-715A-D753-BB05-4444892A7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894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0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6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DA343-3396-83D5-A413-9D65E1AB9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63878EA-8EB0-C9B0-85C1-2D706B7DD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10A9F98-589A-C22D-1E8C-CA2674E7C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3EC3977-23FC-DB7F-915F-103FDC133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8023D-DAD8-85DA-4038-F7B7C9947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12C83C6-4648-91C1-00C4-1A3346E58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A2F7FF0-D482-6E78-001C-FBC175BCB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F05183-A7F7-71F4-FC72-705FD5E5C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65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49E3E-3F52-9828-8ACC-843CBF67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D856B12-5345-767E-2D7D-FF6563A64E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4AAF520-A6CC-4BB8-5B6E-062538A24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362276-38B5-5C1B-776E-6CF02929B3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695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18B1D-2408-F289-4B86-CF6CCAD34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4718368-60B5-004E-D06C-9415A6FAE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47C7158-2248-1A03-9D3C-722ABC460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89AA3E-E932-B0A1-9BB5-1683123A4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998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66156-3121-86B8-8F31-AA558FE15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E8231FA-AA4A-7F34-5BC8-785934092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F04E0E-A373-4094-1551-211B1A647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9E91F2-77BD-1822-3199-8E306C906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218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10865-2514-AEA5-7E5F-FD27A39F2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8E3632B-36AB-28AC-0D06-825E3BA86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9B0B2BF-AA8F-6828-A2CC-34B6A2308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560BBF-7CC1-DE22-B478-343097E3F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136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EA4C0-D075-CC23-8FCC-50761C57D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FE03366-28D8-6111-2548-7F57DFDE3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39ADC9-A042-FB45-3079-F2A02E746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5AED1F-2179-5A4A-0F3F-148AD2A49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7F705-F937-46CB-A48B-0D9E19179A3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4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0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2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45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37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774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4470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</a:t>
            </a:r>
            <a:r>
              <a:rPr lang="en-GB" noProof="0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www.teachingenglish.org.uk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089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86E00B-4C6B-434C-80C9-F98EF22F3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4000" y="1512002"/>
            <a:ext cx="5328000" cy="4500563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515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000" y="1512000"/>
            <a:ext cx="5328000" cy="45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1FB70-6F45-E74A-AF01-AB7AE7B3B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" y="1511999"/>
            <a:ext cx="5328000" cy="4500000"/>
          </a:xfrm>
        </p:spPr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82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37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54FA-307F-854E-96D4-DE585DB24BD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40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FC60-865B-B442-B90B-5AA6EFB56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E5286-FBB1-EA46-83F1-A6227079C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BA31A-4BB7-CE4E-982C-DA8D621E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02/21/2024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0565-8A8F-7049-BF27-AA056B12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263C5-CCA8-424A-96F6-5A9F1627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058362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0CCF-5D5F-5544-A6E6-B7434B88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7DCC5-46E8-4549-93A5-5B9C1F021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A4F67-1088-3D42-BD2F-09C1CCA6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02/21/2024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A371D-1F61-4F4B-859A-05CBE9A8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D9285-6916-6A40-8836-5BB0DF79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31852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58695-9906-794A-A5AC-4998C888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9D68-EE95-5541-9F00-4F4FEFEB3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E8B7A-B4DC-A345-BE62-69BDF4F2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02/21/2024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DCB8C-75EE-DC45-BC35-92CC0D39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95BA2-9911-5347-A7C7-D9F718CD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544062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BE15-3D7E-F04B-A8D2-0514731F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D241F-EEFA-BE4D-8F1D-2876C1530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96749-4463-C048-BFAD-1FA0154D8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4D0EC-FF7E-2444-AFDD-A15A6D1A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02/21/2024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814AF-02BE-0F40-B38D-1AD62B87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E33AA-4738-8E4F-9A3B-FFA130FF7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83260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D0EB-39BD-964B-A930-861D6E23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FC383-635A-0C49-B08F-2A22BB91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2051B-6E97-5F4A-9BBD-86789E65D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3A68B-7100-E441-995A-D402EAF82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C565D2-1B16-F647-AA3D-790B0CDC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0AA92-09BD-E044-8103-20745EE6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02/21/2024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DF43C2-15B7-D74C-8919-02DA6624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389521-ED33-5642-8A01-11387959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308889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C15D-454C-364D-BDF6-0ED9549B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B64A24-3265-1E4A-A100-9F6D5CF8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02/21/2024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D31D7-96DC-1E43-8DF6-C67C9DC2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BDEEB-FAEF-0644-BBD0-E5097EC8C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4393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9D8EDD-9088-3540-A87E-80B83E96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02/21/2024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718A9D-D064-424A-B6F2-E414179F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538CC-C136-EB4B-9537-BFB1D258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765115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02370-CB69-9B42-8D87-681FC91B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3161C-14F4-004A-9A46-6385CF73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EC12-F972-DB4F-830E-49CDFA5CC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B76D3-EC29-A041-9108-92C3BE8C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02/21/2024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CD103-4FC0-634C-8EFD-A6E38727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C5719-AFBF-D643-A1E9-796973E6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72308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0614-6659-EB46-A706-8E332164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66ADB-DC00-0C43-B722-09A575E9D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3EABA-E722-EA49-B994-277995FC3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49783-E57C-CD46-ADA9-0A2A3EF5A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02/21/2024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280CA-2596-944A-9FB7-761F82B7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3DC0F-680C-E740-8B6B-3A1666B7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72219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944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8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58E5-2C05-6F41-8A23-D3E8E13C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4019A-4585-0842-A4F5-A02B7A13D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BF43A-A56F-504E-82F7-CDC111A6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02/21/2024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711DA-3466-674A-9399-0CCA46F1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9A817-3498-0440-B5C2-288C4550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68774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38ECBD-5AF8-EE4C-B1F0-6BADF51F3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58C5E-18F7-5249-BC6C-95F5A9CA5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E053D-5644-3D4C-BFEC-9B2AED00A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5F2C-50B8-EE47-896A-AC179E4995DC}" type="datetimeFigureOut">
              <a:rPr lang="en-ES" smtClean="0"/>
              <a:t>02/21/2024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5F68C-4918-1449-9236-F21E8125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AE548-A9BA-984B-AFE8-CFC30CA9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141299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1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B4A97B-8C6F-A742-9B60-1B6AE71A14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GB" noProof="0" dirty="0"/>
              <a:t>edit</a:t>
            </a:r>
            <a:r>
              <a:rPr lang="en-US" dirty="0"/>
              <a:t>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56BB0E-B503-6047-9026-46230EF78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000" y="504000"/>
            <a:ext cx="1485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in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28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CC5060-0956-494D-BDA8-83E48EF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000" y="6192000"/>
            <a:ext cx="10848000" cy="180000"/>
          </a:xfrm>
        </p:spPr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20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34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36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</a:t>
            </a:r>
            <a:r>
              <a:rPr lang="en-US" dirty="0"/>
              <a:t>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23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28E9DE-B6D7-D144-9B89-4C1ED3A472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37B7A-11A2-5243-9AEE-21A445249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2CF9-6795-E24D-90F2-E0CA778E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1728000"/>
            <a:ext cx="6876000" cy="720000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7FFC3-561C-5549-B697-6C8BB95A2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www.teachingenglish.org.uk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1" y="2592000"/>
            <a:ext cx="432000" cy="0"/>
          </a:xfrm>
          <a:prstGeom prst="line">
            <a:avLst/>
          </a:prstGeom>
          <a:ln w="3048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DA8F83-4B3E-8A42-815F-9B018CE1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0" y="4608000"/>
            <a:ext cx="6876000" cy="252000"/>
          </a:xfrm>
        </p:spPr>
        <p:txBody>
          <a:bodyPr anchor="b" anchorCtr="0"/>
          <a:lstStyle>
            <a:lvl1pPr>
              <a:spcBef>
                <a:spcPts val="0"/>
              </a:spcBef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</a:t>
            </a:r>
            <a:r>
              <a:rPr lang="en-GB" noProof="0" dirty="0"/>
              <a:t>text</a:t>
            </a:r>
            <a:r>
              <a:rPr lang="en-US" dirty="0"/>
              <a:t>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41C586-C2C4-F543-85BF-E60883FCA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000" y="504000"/>
            <a:ext cx="1460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5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8144029-A22A-9A49-B9EE-98B449D69D85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308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45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bg2"/>
        </a:buClr>
        <a:buFont typeface="British Council Sans" panose="020B0504020202020204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06F040B-0B1A-1441-942C-BE62348984CF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848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0205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F291D8B-9729-0B42-945A-DB3A4021540D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9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64" r:id="rId3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BC31D06-11C4-444F-B6A7-6348071675B7}"/>
              </a:ext>
            </a:extLst>
          </p:cNvPr>
          <p:cNvSpPr/>
          <p:nvPr userDrawn="1"/>
        </p:nvSpPr>
        <p:spPr>
          <a:xfrm>
            <a:off x="323998" y="1511994"/>
            <a:ext cx="7524002" cy="3600007"/>
          </a:xfrm>
          <a:custGeom>
            <a:avLst/>
            <a:gdLst>
              <a:gd name="connsiteX0" fmla="*/ 0 w 7524002"/>
              <a:gd name="connsiteY0" fmla="*/ 0 h 3600007"/>
              <a:gd name="connsiteX1" fmla="*/ 7524001 w 7524002"/>
              <a:gd name="connsiteY1" fmla="*/ 0 h 3600007"/>
              <a:gd name="connsiteX2" fmla="*/ 7524001 w 7524002"/>
              <a:gd name="connsiteY2" fmla="*/ 2987997 h 3600007"/>
              <a:gd name="connsiteX3" fmla="*/ 7524002 w 7524002"/>
              <a:gd name="connsiteY3" fmla="*/ 2988007 h 3600007"/>
              <a:gd name="connsiteX4" fmla="*/ 6912002 w 7524002"/>
              <a:gd name="connsiteY4" fmla="*/ 3600007 h 3600007"/>
              <a:gd name="connsiteX5" fmla="*/ 6912001 w 7524002"/>
              <a:gd name="connsiteY5" fmla="*/ 3600007 h 3600007"/>
              <a:gd name="connsiteX6" fmla="*/ 1 w 7524002"/>
              <a:gd name="connsiteY6" fmla="*/ 3600007 h 3600007"/>
              <a:gd name="connsiteX7" fmla="*/ 1 w 7524002"/>
              <a:gd name="connsiteY7" fmla="*/ 2988000 h 3600007"/>
              <a:gd name="connsiteX8" fmla="*/ 0 w 7524002"/>
              <a:gd name="connsiteY8" fmla="*/ 2988000 h 36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4002" h="3600007">
                <a:moveTo>
                  <a:pt x="0" y="0"/>
                </a:moveTo>
                <a:lnTo>
                  <a:pt x="7524001" y="0"/>
                </a:lnTo>
                <a:lnTo>
                  <a:pt x="7524001" y="2987997"/>
                </a:lnTo>
                <a:lnTo>
                  <a:pt x="7524002" y="2988007"/>
                </a:lnTo>
                <a:cubicBezTo>
                  <a:pt x="7524002" y="3326005"/>
                  <a:pt x="7250000" y="3600007"/>
                  <a:pt x="6912002" y="3600007"/>
                </a:cubicBezTo>
                <a:lnTo>
                  <a:pt x="6912001" y="3600007"/>
                </a:lnTo>
                <a:lnTo>
                  <a:pt x="1" y="3600007"/>
                </a:lnTo>
                <a:lnTo>
                  <a:pt x="1" y="2988000"/>
                </a:lnTo>
                <a:lnTo>
                  <a:pt x="0" y="29880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728000"/>
            <a:ext cx="6876000" cy="30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6C4A3-C656-FC49-BAFB-1E13EFFD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94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91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</a:t>
            </a:r>
            <a:r>
              <a:rPr lang="en-GB" noProof="0" dirty="0"/>
              <a:t>to</a:t>
            </a:r>
            <a:r>
              <a:rPr lang="en-US" dirty="0"/>
              <a:t>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8136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8000" y="6192000"/>
            <a:ext cx="1043999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www.teachingenglish.org.uk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000" y="6192000"/>
            <a:ext cx="504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A36854FA-307F-854E-96D4-DE585DB24BD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57C23-2C1E-6744-965A-EB94DA68E1AC}"/>
              </a:ext>
            </a:extLst>
          </p:cNvPr>
          <p:cNvCxnSpPr/>
          <p:nvPr userDrawn="1"/>
        </p:nvCxnSpPr>
        <p:spPr>
          <a:xfrm>
            <a:off x="648000" y="396000"/>
            <a:ext cx="432000" cy="0"/>
          </a:xfrm>
          <a:prstGeom prst="line">
            <a:avLst/>
          </a:prstGeom>
          <a:ln w="3048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0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4" r:id="rId3"/>
    <p:sldLayoutId id="2147483684" r:id="rId4"/>
    <p:sldLayoutId id="2147483685" r:id="rId5"/>
    <p:sldLayoutId id="2147483667" r:id="rId6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3337C-4476-0C46-9F6A-B732ABBE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E42B2-5106-8E4D-A6B9-95659CCB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71860-D38B-8349-BA26-A69F64610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5F2C-50B8-EE47-896A-AC179E4995DC}" type="datetimeFigureOut">
              <a:rPr lang="en-ES" smtClean="0"/>
              <a:t>02/21/2024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66D2D-5F84-1A4E-BBE1-247F24E0A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C0873-67A8-8846-B3AF-BFD85F816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CC911-34ED-C141-AB1C-C424FE40F12D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75833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000" y="504000"/>
            <a:ext cx="1094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512000"/>
            <a:ext cx="10944000" cy="45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GB" noProof="0" dirty="0"/>
              <a:t>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1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000" b="0" i="0" kern="1200">
          <a:solidFill>
            <a:schemeClr val="tx2"/>
          </a:solidFill>
          <a:latin typeface="British Council Sans Headline" panose="020B0504020202020204" pitchFamily="34" charset="0"/>
          <a:ea typeface="+mj-ea"/>
          <a:cs typeface="British Council Sans Headline" panose="020B05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British Council Sans" panose="020B05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8000" y="2700000"/>
            <a:ext cx="6876000" cy="729000"/>
          </a:xfrm>
        </p:spPr>
        <p:txBody>
          <a:bodyPr>
            <a:normAutofit fontScale="90000"/>
          </a:bodyPr>
          <a:lstStyle/>
          <a:p>
            <a:r>
              <a:rPr lang="en-GB" dirty="0"/>
              <a:t>My Family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TeachingEnglish lesson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55051-4B29-D942-AA20-875F9F7069EE}"/>
              </a:ext>
            </a:extLst>
          </p:cNvPr>
          <p:cNvSpPr txBox="1"/>
          <p:nvPr/>
        </p:nvSpPr>
        <p:spPr>
          <a:xfrm>
            <a:off x="3699982" y="20097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3A158-A75E-7F01-FB67-B67BC1962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38B1C1-626C-0A59-A2C1-7BF464C9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D7CA8-C0C8-0BDD-C52B-F6006B839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D7262-0970-C406-2A35-F73DEAD8DA96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8C4733-C42E-F2B8-3531-850D62CB7743}"/>
              </a:ext>
            </a:extLst>
          </p:cNvPr>
          <p:cNvSpPr txBox="1"/>
          <p:nvPr/>
        </p:nvSpPr>
        <p:spPr>
          <a:xfrm>
            <a:off x="1104001" y="1071801"/>
            <a:ext cx="9983998" cy="479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b="1" dirty="0">
                <a:effectLst/>
                <a:ea typeface="Times New Roman" panose="02020603050405020304" pitchFamily="18" charset="0"/>
              </a:rPr>
              <a:t>Eric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effectLst/>
                <a:ea typeface="Arial" panose="020B0604020202020204" pitchFamily="34" charset="0"/>
              </a:rPr>
              <a:t>This is my family. I haven’t got a mum but I’ve got two dads. I’ve got two grandmas and two grandpas too. They come for lunch every Sunday.</a:t>
            </a:r>
            <a:endParaRPr lang="en-GB" sz="4400" dirty="0">
              <a:effectLst/>
              <a:ea typeface="Arial" panose="020B0604020202020204" pitchFamily="34" charset="0"/>
            </a:endParaRP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673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E0E84-D8F6-2356-0754-FBCDB61FD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D48E1A-D576-A855-60EF-1ED3C6D4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BABC1-8162-98AC-EF52-1366E4A9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686D3-4B0E-3611-2C7C-12EF4563AAB3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42D1BB-2699-5B41-00AB-D635E5A9AC3D}"/>
              </a:ext>
            </a:extLst>
          </p:cNvPr>
          <p:cNvSpPr txBox="1"/>
          <p:nvPr/>
        </p:nvSpPr>
        <p:spPr>
          <a:xfrm>
            <a:off x="1104001" y="1071801"/>
            <a:ext cx="998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7F783E-C484-094C-7048-E4959B4DD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84" y="1030672"/>
            <a:ext cx="6822830" cy="4796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43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132C3-230E-503F-5B02-89B9468E7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FB46AC-3528-21E9-B6D7-A25BC40B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A72E5-F376-870F-F0EC-9967A2A2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04F8F-2469-022C-EBB7-14E9E24B7FAC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31BCEFB-79A9-2EFD-BDCA-C64797463E4D}"/>
              </a:ext>
            </a:extLst>
          </p:cNvPr>
          <p:cNvSpPr txBox="1"/>
          <p:nvPr/>
        </p:nvSpPr>
        <p:spPr>
          <a:xfrm>
            <a:off x="1104001" y="1071801"/>
            <a:ext cx="9983998" cy="479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b="1" dirty="0">
                <a:effectLst/>
                <a:ea typeface="Times New Roman" panose="02020603050405020304" pitchFamily="18" charset="0"/>
              </a:rPr>
              <a:t>Anna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effectLst/>
                <a:ea typeface="Arial" panose="020B0604020202020204" pitchFamily="34" charset="0"/>
              </a:rPr>
              <a:t>My family is big. I’ve got a mum and dad, two sisters and three brothers. My aunt Gloria lives with us too. She is very kind.</a:t>
            </a:r>
            <a:endParaRPr lang="en-GB" sz="4400" dirty="0">
              <a:effectLst/>
              <a:ea typeface="Arial" panose="020B0604020202020204" pitchFamily="34" charset="0"/>
            </a:endParaRP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368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E3849-0AC1-0323-5A3A-1B8BCCE27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E4FBCC4-7E4B-8B7F-75CB-EBBFE6CF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34880-57A6-32FA-F693-78D2DC79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AA1E3-5AE1-15CA-E775-0F490A02AFEA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8C06DD-216C-BAC0-4DEB-091EBF22968C}"/>
              </a:ext>
            </a:extLst>
          </p:cNvPr>
          <p:cNvSpPr txBox="1"/>
          <p:nvPr/>
        </p:nvSpPr>
        <p:spPr>
          <a:xfrm>
            <a:off x="1104001" y="1071801"/>
            <a:ext cx="998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57A20-43BA-68B0-1140-F8AB916F6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60" y="1071801"/>
            <a:ext cx="6998677" cy="4944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69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My Family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TeachingEnglish lessons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EC0CEC-1BF7-FB4F-8AF9-847F9A9BB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Thanks for attending the lesson</a:t>
            </a:r>
          </a:p>
        </p:txBody>
      </p:sp>
    </p:spTree>
    <p:extLst>
      <p:ext uri="{BB962C8B-B14F-4D97-AF65-F5344CB8AC3E}">
        <p14:creationId xmlns:p14="http://schemas.microsoft.com/office/powerpoint/2010/main" val="229947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443636-5D47-E84A-A33B-0EF868D4D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70292-7A72-E946-ADDD-828AC4D36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9AE12-480E-F146-9CFD-DF11722013DA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0F8A2B-9685-CE4B-90FB-10FDCEA39C1F}"/>
              </a:ext>
            </a:extLst>
          </p:cNvPr>
          <p:cNvSpPr txBox="1"/>
          <p:nvPr/>
        </p:nvSpPr>
        <p:spPr>
          <a:xfrm>
            <a:off x="1104001" y="1071801"/>
            <a:ext cx="9983998" cy="401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b="1" dirty="0">
                <a:effectLst/>
                <a:ea typeface="Times New Roman" panose="02020603050405020304" pitchFamily="18" charset="0"/>
              </a:rPr>
              <a:t>Niko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ea typeface="Times New Roman" panose="02020603050405020304" pitchFamily="18" charset="0"/>
              </a:rPr>
              <a:t>My family isn’t big or small. I’ve got a mum and dad and a baby brother. His name is Leo. He’s very</a:t>
            </a:r>
            <a:r>
              <a:rPr lang="en-GB" sz="4400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GB" sz="4400" dirty="0">
                <a:effectLst/>
                <a:ea typeface="Times New Roman" panose="02020603050405020304" pitchFamily="18" charset="0"/>
              </a:rPr>
              <a:t>funny!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200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C74EF-BE34-85D2-FA7F-4D2C0B63C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6B1B71-4019-383E-3C9F-608A80FB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B357B-391F-B5A6-ADCE-4643DDD5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DD6C0-1F79-264E-2BA3-D6E4BA058C03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E6B2AF-6A9B-E5BC-8E3C-722467F96862}"/>
              </a:ext>
            </a:extLst>
          </p:cNvPr>
          <p:cNvSpPr txBox="1"/>
          <p:nvPr/>
        </p:nvSpPr>
        <p:spPr>
          <a:xfrm>
            <a:off x="1104001" y="1071801"/>
            <a:ext cx="998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4EEC3-5737-9574-8A8E-E5B914579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72" y="1179998"/>
            <a:ext cx="6678453" cy="4705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29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E72D5-E19D-90C2-7A66-B5D46DD8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705FE3-0A2E-A9F3-625A-BE2803D9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CA732-DC42-262F-7F08-312B895E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D25FE4-3811-D5D7-C9D2-58DF594AABB9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FD5A67-AC9B-3393-2A26-FE13ED29FA06}"/>
              </a:ext>
            </a:extLst>
          </p:cNvPr>
          <p:cNvSpPr txBox="1"/>
          <p:nvPr/>
        </p:nvSpPr>
        <p:spPr>
          <a:xfrm>
            <a:off x="1104001" y="1071801"/>
            <a:ext cx="9983998" cy="451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b="1" dirty="0">
                <a:effectLst/>
                <a:ea typeface="Times New Roman" panose="02020603050405020304" pitchFamily="18" charset="0"/>
              </a:rPr>
              <a:t>Jan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ea typeface="Times New Roman" panose="02020603050405020304" pitchFamily="18" charset="0"/>
              </a:rPr>
              <a:t>T</a:t>
            </a:r>
            <a:r>
              <a:rPr lang="en-US" sz="4400" dirty="0">
                <a:effectLst/>
                <a:ea typeface="Arial" panose="020B0604020202020204" pitchFamily="34" charset="0"/>
              </a:rPr>
              <a:t>here are three people in my family: me, my mum and my dad. But next month there will be four! I’m going to have a brother or a</a:t>
            </a:r>
            <a:r>
              <a:rPr lang="en-GB" sz="4400" dirty="0">
                <a:ea typeface="Arial" panose="020B0604020202020204" pitchFamily="34" charset="0"/>
              </a:rPr>
              <a:t> </a:t>
            </a:r>
            <a:r>
              <a:rPr lang="en-GB" sz="4400" dirty="0">
                <a:effectLst/>
                <a:ea typeface="Times New Roman" panose="02020603050405020304" pitchFamily="18" charset="0"/>
              </a:rPr>
              <a:t>sister.</a:t>
            </a:r>
            <a:endParaRPr lang="es-ES" sz="4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48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F2C9D-6546-A489-A3D8-094A23FFE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F7C83D-0949-A3B0-297B-C6646F78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5909C-FB6B-A7B5-FDFD-B6F2D357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9DAED-5332-7176-B89A-EBB8C4DF2C10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C53228-CA76-11CA-D758-BA6478D89718}"/>
              </a:ext>
            </a:extLst>
          </p:cNvPr>
          <p:cNvSpPr txBox="1"/>
          <p:nvPr/>
        </p:nvSpPr>
        <p:spPr>
          <a:xfrm>
            <a:off x="1104001" y="1071801"/>
            <a:ext cx="998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D541FA-20AC-F508-E227-974ACF0BB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69" y="1296000"/>
            <a:ext cx="6678461" cy="470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03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FD531-7F77-8250-9F4D-536373619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C4D713-5AB0-3FAB-1BE9-0C8E850C2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7F0D-14A2-7F81-F82C-F167478E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578BB-7442-AA4F-F742-F0223DEA3045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18CC74-8254-82C6-B3F7-33B3897F505E}"/>
              </a:ext>
            </a:extLst>
          </p:cNvPr>
          <p:cNvSpPr txBox="1"/>
          <p:nvPr/>
        </p:nvSpPr>
        <p:spPr>
          <a:xfrm>
            <a:off x="1104001" y="1071801"/>
            <a:ext cx="9983998" cy="374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b="1" dirty="0">
                <a:effectLst/>
                <a:ea typeface="Times New Roman" panose="02020603050405020304" pitchFamily="18" charset="0"/>
              </a:rPr>
              <a:t>Cecilia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ea typeface="Times New Roman" panose="02020603050405020304" pitchFamily="18" charset="0"/>
              </a:rPr>
              <a:t>This is my family. I’ve got a mum, a dad and three brothers. I’m the only girl but that’s OK.</a:t>
            </a:r>
            <a:endParaRPr lang="es-ES" sz="4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416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CFD80-9C68-028D-2C85-E5168AD86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FBB487-3E6B-EF3F-CCA1-8E83B2F9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04D29-E96C-4A3C-DCDB-712A5AB9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7CA80-C359-0DE4-E094-D56FFAE7B34A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674215-10A6-B622-EB4F-7BCF5C1B56F9}"/>
              </a:ext>
            </a:extLst>
          </p:cNvPr>
          <p:cNvSpPr txBox="1"/>
          <p:nvPr/>
        </p:nvSpPr>
        <p:spPr>
          <a:xfrm>
            <a:off x="1104001" y="1071801"/>
            <a:ext cx="998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71A5EF-4BE2-D662-D640-46EAD0196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19" y="1114747"/>
            <a:ext cx="6836759" cy="4836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39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FDCC4-8963-3D3B-4458-975086966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7893F9-D24E-FD5B-DB54-F707A414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FBE63-8934-F4BA-8F7D-BA53A2F8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ED699-83F2-419B-96D1-281A97E181DB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AD6078-40C0-6B12-E37D-9379927C83E4}"/>
              </a:ext>
            </a:extLst>
          </p:cNvPr>
          <p:cNvSpPr txBox="1"/>
          <p:nvPr/>
        </p:nvSpPr>
        <p:spPr>
          <a:xfrm>
            <a:off x="1104001" y="1071801"/>
            <a:ext cx="9983998" cy="451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b="1" dirty="0">
                <a:effectLst/>
                <a:ea typeface="Times New Roman" panose="02020603050405020304" pitchFamily="18" charset="0"/>
              </a:rPr>
              <a:t>Maya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effectLst/>
                <a:ea typeface="Times New Roman" panose="02020603050405020304" pitchFamily="18" charset="0"/>
              </a:rPr>
              <a:t>My family is small. There’s only my mum and me. Chloe is part of the family too. She’s a cat! My mum makes fantastic cakes!</a:t>
            </a:r>
            <a:endParaRPr lang="es-ES" sz="4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357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A861A-0004-5029-6BAA-511424705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5904392-018A-7F86-4094-276A6A40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1DD0-6E8C-1A29-485B-6EF870DA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www.teachingenglish.org.uk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00732-CB68-DC27-4A96-4FEAB6F397B5}"/>
              </a:ext>
            </a:extLst>
          </p:cNvPr>
          <p:cNvSpPr txBox="1"/>
          <p:nvPr/>
        </p:nvSpPr>
        <p:spPr>
          <a:xfrm>
            <a:off x="168200" y="1399526"/>
            <a:ext cx="10186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i="1" dirty="0"/>
              <a:t>	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738590-D205-D8BE-1A08-BF40376293A2}"/>
              </a:ext>
            </a:extLst>
          </p:cNvPr>
          <p:cNvSpPr txBox="1"/>
          <p:nvPr/>
        </p:nvSpPr>
        <p:spPr>
          <a:xfrm>
            <a:off x="1104001" y="1071801"/>
            <a:ext cx="998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C3DFF-3E34-94A4-3398-8FC3570FF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25" y="1071801"/>
            <a:ext cx="7132550" cy="5040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3026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CA2429F5-8D23-4BE9-AD5F-F4572A1A6D86}"/>
    </a:ext>
  </a:extLst>
</a:theme>
</file>

<file path=ppt/theme/theme2.xml><?xml version="1.0" encoding="utf-8"?>
<a:theme xmlns:a="http://schemas.openxmlformats.org/drawingml/2006/main" name="Section - indigo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165A9B3-7AF4-4E8E-9E34-E5B2E1B3EE61}"/>
    </a:ext>
  </a:extLst>
</a:theme>
</file>

<file path=ppt/theme/theme3.xml><?xml version="1.0" encoding="utf-8"?>
<a:theme xmlns:a="http://schemas.openxmlformats.org/drawingml/2006/main" name="Cover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7A85154B-35F0-4B5D-9ABB-C22ECFA91EBE}"/>
    </a:ext>
  </a:extLst>
</a:theme>
</file>

<file path=ppt/theme/theme4.xml><?xml version="1.0" encoding="utf-8"?>
<a:theme xmlns:a="http://schemas.openxmlformats.org/drawingml/2006/main" name="Section - white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3021BCEB-9709-4AD6-8637-80DEE4ED72A6}"/>
    </a:ext>
  </a:extLst>
</a:theme>
</file>

<file path=ppt/theme/theme5.xml><?xml version="1.0" encoding="utf-8"?>
<a:theme xmlns:a="http://schemas.openxmlformats.org/drawingml/2006/main" name="British Council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90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5E81798-6535-42DE-9E82-DC88799A933E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ritish Council blank">
  <a:themeElements>
    <a:clrScheme name="British Council - Blue">
      <a:dk1>
        <a:srgbClr val="000000"/>
      </a:dk1>
      <a:lt1>
        <a:srgbClr val="FFFFFF"/>
      </a:lt1>
      <a:dk2>
        <a:srgbClr val="230859"/>
      </a:dk2>
      <a:lt2>
        <a:srgbClr val="C8C8C8"/>
      </a:lt2>
      <a:accent1>
        <a:srgbClr val="00DCFF"/>
      </a:accent1>
      <a:accent2>
        <a:srgbClr val="FF00C8"/>
      </a:accent2>
      <a:accent3>
        <a:srgbClr val="B25EFF"/>
      </a:accent3>
      <a:accent4>
        <a:srgbClr val="EA0034"/>
      </a:accent4>
      <a:accent5>
        <a:srgbClr val="FF8200"/>
      </a:accent5>
      <a:accent6>
        <a:srgbClr val="5DEB4B"/>
      </a:accent6>
      <a:hlink>
        <a:srgbClr val="230859"/>
      </a:hlink>
      <a:folHlink>
        <a:srgbClr val="7F7F7F"/>
      </a:folHlink>
    </a:clrScheme>
    <a:fontScheme name="Headline &amp; Sans">
      <a:majorFont>
        <a:latin typeface="British Council Sans Headline"/>
        <a:ea typeface=""/>
        <a:cs typeface=""/>
      </a:majorFont>
      <a:minorFont>
        <a:latin typeface="British Council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011_06 Brand PowerPoint Template - Widescreen - Blue" id="{6E25F459-2D68-4E54-B400-771EAED8CC48}" vid="{BC0B9431-BB5E-4669-9CC7-BFFD8B5EAB8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346</Words>
  <Application>Microsoft Office PowerPoint</Application>
  <PresentationFormat>Widescreen</PresentationFormat>
  <Paragraphs>69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Times New Roman</vt:lpstr>
      <vt:lpstr>British Council Sans Headline</vt:lpstr>
      <vt:lpstr>British Council Sans</vt:lpstr>
      <vt:lpstr>Calibri</vt:lpstr>
      <vt:lpstr>Arial</vt:lpstr>
      <vt:lpstr>Calibri Light</vt:lpstr>
      <vt:lpstr>Cover - indigo</vt:lpstr>
      <vt:lpstr>Section - indigo</vt:lpstr>
      <vt:lpstr>Cover - white</vt:lpstr>
      <vt:lpstr>Section - white</vt:lpstr>
      <vt:lpstr>British Council</vt:lpstr>
      <vt:lpstr>Custom Design</vt:lpstr>
      <vt:lpstr>British Council blank</vt:lpstr>
      <vt:lpstr>My Family</vt:lpstr>
      <vt:lpstr>My Family</vt:lpstr>
      <vt:lpstr>My Family</vt:lpstr>
      <vt:lpstr>My Family</vt:lpstr>
      <vt:lpstr>My Family</vt:lpstr>
      <vt:lpstr>My Family</vt:lpstr>
      <vt:lpstr>My Family</vt:lpstr>
      <vt:lpstr>My Family</vt:lpstr>
      <vt:lpstr>My Family</vt:lpstr>
      <vt:lpstr>My Family</vt:lpstr>
      <vt:lpstr>My Family</vt:lpstr>
      <vt:lpstr>My Family</vt:lpstr>
      <vt:lpstr>My Family</vt:lpstr>
      <vt:lpstr>My Family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 of time (lower level)</dc:title>
  <dc:creator>McLellan, Catherine (Spain)</dc:creator>
  <cp:lastModifiedBy>Kim Ashmore</cp:lastModifiedBy>
  <cp:revision>80</cp:revision>
  <dcterms:created xsi:type="dcterms:W3CDTF">2020-03-31T10:47:13Z</dcterms:created>
  <dcterms:modified xsi:type="dcterms:W3CDTF">2024-02-21T17:17:56Z</dcterms:modified>
</cp:coreProperties>
</file>