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5.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6.xml" ContentType="application/vnd.openxmlformats-officedocument.theme+xml"/>
  <Override PartName="/ppt/slideLayouts/slideLayout32.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709" r:id="rId1"/>
    <p:sldMasterId id="2147483754" r:id="rId2"/>
    <p:sldMasterId id="2147483727" r:id="rId3"/>
    <p:sldMasterId id="2147483759" r:id="rId4"/>
    <p:sldMasterId id="2147483660" r:id="rId5"/>
    <p:sldMasterId id="2147483765" r:id="rId6"/>
    <p:sldMasterId id="2147483700" r:id="rId7"/>
  </p:sldMasterIdLst>
  <p:notesMasterIdLst>
    <p:notesMasterId r:id="rId18"/>
  </p:notesMasterIdLst>
  <p:handoutMasterIdLst>
    <p:handoutMasterId r:id="rId19"/>
  </p:handoutMasterIdLst>
  <p:sldIdLst>
    <p:sldId id="281" r:id="rId8"/>
    <p:sldId id="286" r:id="rId9"/>
    <p:sldId id="340" r:id="rId10"/>
    <p:sldId id="341" r:id="rId11"/>
    <p:sldId id="342" r:id="rId12"/>
    <p:sldId id="343" r:id="rId13"/>
    <p:sldId id="344" r:id="rId14"/>
    <p:sldId id="345" r:id="rId15"/>
    <p:sldId id="346" r:id="rId16"/>
    <p:sldId id="291" r:id="rId17"/>
  </p:sldIdLst>
  <p:sldSz cx="12192000" cy="6858000"/>
  <p:notesSz cx="6858000" cy="9144000"/>
  <p:embeddedFontLst>
    <p:embeddedFont>
      <p:font typeface="British Council Sans" panose="020B0604020202020204" charset="0"/>
      <p:regular r:id="rId20"/>
      <p:bold r:id="rId21"/>
      <p:italic r:id="rId22"/>
      <p:boldItalic r:id="rId23"/>
    </p:embeddedFont>
    <p:embeddedFont>
      <p:font typeface="British Council Sans Headline" panose="020B0604020202020204" charset="0"/>
      <p:regular r:id="rId24"/>
      <p:bold r:id="rId25"/>
      <p:italic r:id="rId26"/>
      <p:boldItalic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CB9"/>
    <a:srgbClr val="92006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091" autoAdjust="0"/>
    <p:restoredTop sz="91803" autoAdjust="0"/>
  </p:normalViewPr>
  <p:slideViewPr>
    <p:cSldViewPr snapToGrid="0" snapToObjects="1">
      <p:cViewPr varScale="1">
        <p:scale>
          <a:sx n="82" d="100"/>
          <a:sy n="82" d="100"/>
        </p:scale>
        <p:origin x="912" y="9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82" d="100"/>
          <a:sy n="82" d="100"/>
        </p:scale>
        <p:origin x="2784" y="1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notesMaster" Target="notesMasters/notesMaster1.xml"/><Relationship Id="rId26" Type="http://schemas.openxmlformats.org/officeDocument/2006/relationships/font" Target="fonts/font7.fntdata"/><Relationship Id="rId3" Type="http://schemas.openxmlformats.org/officeDocument/2006/relationships/slideMaster" Target="slideMasters/slideMaster3.xml"/><Relationship Id="rId21" Type="http://schemas.openxmlformats.org/officeDocument/2006/relationships/font" Target="fonts/font2.fntdata"/><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font" Target="fonts/font6.fntdata"/><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font" Target="fonts/font1.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font" Target="fonts/font5.fntdata"/><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font" Target="fonts/font4.fntdata"/><Relationship Id="rId28"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handoutMaster" Target="handoutMasters/handoutMaster1.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47A7BA6-C638-465B-9AAD-85D10B1E07AD}" type="datetimeFigureOut">
              <a:rPr lang="en-GB" smtClean="0"/>
              <a:t>29/01/2024</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5C142D4-5647-4A56-9986-C5881B7B5362}" type="slidenum">
              <a:rPr lang="en-GB" smtClean="0"/>
              <a:t>‹#›</a:t>
            </a:fld>
            <a:endParaRPr lang="en-GB"/>
          </a:p>
        </p:txBody>
      </p:sp>
    </p:spTree>
    <p:extLst>
      <p:ext uri="{BB962C8B-B14F-4D97-AF65-F5344CB8AC3E}">
        <p14:creationId xmlns:p14="http://schemas.microsoft.com/office/powerpoint/2010/main" val="1969263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E303045-9E18-4723-8DEC-FFCFCD854557}" type="datetimeFigureOut">
              <a:rPr lang="en-GB" smtClean="0"/>
              <a:t>29/01/2024</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C7F705-F937-46CB-A48B-0D9E19179A36}" type="slidenum">
              <a:rPr lang="en-GB" smtClean="0"/>
              <a:t>‹#›</a:t>
            </a:fld>
            <a:endParaRPr lang="en-GB"/>
          </a:p>
        </p:txBody>
      </p:sp>
    </p:spTree>
    <p:extLst>
      <p:ext uri="{BB962C8B-B14F-4D97-AF65-F5344CB8AC3E}">
        <p14:creationId xmlns:p14="http://schemas.microsoft.com/office/powerpoint/2010/main" val="12920587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C7F705-F937-46CB-A48B-0D9E19179A36}" type="slidenum">
              <a:rPr lang="en-GB" smtClean="0"/>
              <a:t>1</a:t>
            </a:fld>
            <a:endParaRPr lang="en-GB"/>
          </a:p>
        </p:txBody>
      </p:sp>
    </p:spTree>
    <p:extLst>
      <p:ext uri="{BB962C8B-B14F-4D97-AF65-F5344CB8AC3E}">
        <p14:creationId xmlns:p14="http://schemas.microsoft.com/office/powerpoint/2010/main" val="3220717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C7F705-F937-46CB-A48B-0D9E19179A36}" type="slidenum">
              <a:rPr lang="en-GB" smtClean="0"/>
              <a:t>10</a:t>
            </a:fld>
            <a:endParaRPr lang="en-GB"/>
          </a:p>
        </p:txBody>
      </p:sp>
    </p:spTree>
    <p:extLst>
      <p:ext uri="{BB962C8B-B14F-4D97-AF65-F5344CB8AC3E}">
        <p14:creationId xmlns:p14="http://schemas.microsoft.com/office/powerpoint/2010/main" val="24220006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A5C7F705-F937-46CB-A48B-0D9E19179A36}" type="slidenum">
              <a:rPr lang="en-GB" smtClean="0"/>
              <a:t>2</a:t>
            </a:fld>
            <a:endParaRPr lang="en-GB"/>
          </a:p>
        </p:txBody>
      </p:sp>
    </p:spTree>
    <p:extLst>
      <p:ext uri="{BB962C8B-B14F-4D97-AF65-F5344CB8AC3E}">
        <p14:creationId xmlns:p14="http://schemas.microsoft.com/office/powerpoint/2010/main" val="12697638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A5C7F705-F937-46CB-A48B-0D9E19179A36}" type="slidenum">
              <a:rPr lang="en-GB" smtClean="0"/>
              <a:t>3</a:t>
            </a:fld>
            <a:endParaRPr lang="en-GB"/>
          </a:p>
        </p:txBody>
      </p:sp>
    </p:spTree>
    <p:extLst>
      <p:ext uri="{BB962C8B-B14F-4D97-AF65-F5344CB8AC3E}">
        <p14:creationId xmlns:p14="http://schemas.microsoft.com/office/powerpoint/2010/main" val="38714758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A5C7F705-F937-46CB-A48B-0D9E19179A36}" type="slidenum">
              <a:rPr lang="en-GB" smtClean="0"/>
              <a:t>4</a:t>
            </a:fld>
            <a:endParaRPr lang="en-GB"/>
          </a:p>
        </p:txBody>
      </p:sp>
    </p:spTree>
    <p:extLst>
      <p:ext uri="{BB962C8B-B14F-4D97-AF65-F5344CB8AC3E}">
        <p14:creationId xmlns:p14="http://schemas.microsoft.com/office/powerpoint/2010/main" val="33906385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A5C7F705-F937-46CB-A48B-0D9E19179A36}" type="slidenum">
              <a:rPr lang="en-GB" smtClean="0"/>
              <a:t>5</a:t>
            </a:fld>
            <a:endParaRPr lang="en-GB"/>
          </a:p>
        </p:txBody>
      </p:sp>
    </p:spTree>
    <p:extLst>
      <p:ext uri="{BB962C8B-B14F-4D97-AF65-F5344CB8AC3E}">
        <p14:creationId xmlns:p14="http://schemas.microsoft.com/office/powerpoint/2010/main" val="7951345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A5C7F705-F937-46CB-A48B-0D9E19179A36}" type="slidenum">
              <a:rPr lang="en-GB" smtClean="0"/>
              <a:t>6</a:t>
            </a:fld>
            <a:endParaRPr lang="en-GB"/>
          </a:p>
        </p:txBody>
      </p:sp>
    </p:spTree>
    <p:extLst>
      <p:ext uri="{BB962C8B-B14F-4D97-AF65-F5344CB8AC3E}">
        <p14:creationId xmlns:p14="http://schemas.microsoft.com/office/powerpoint/2010/main" val="42412895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A5C7F705-F937-46CB-A48B-0D9E19179A36}" type="slidenum">
              <a:rPr lang="en-GB" smtClean="0"/>
              <a:t>7</a:t>
            </a:fld>
            <a:endParaRPr lang="en-GB"/>
          </a:p>
        </p:txBody>
      </p:sp>
    </p:spTree>
    <p:extLst>
      <p:ext uri="{BB962C8B-B14F-4D97-AF65-F5344CB8AC3E}">
        <p14:creationId xmlns:p14="http://schemas.microsoft.com/office/powerpoint/2010/main" val="30267282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A5C7F705-F937-46CB-A48B-0D9E19179A36}" type="slidenum">
              <a:rPr lang="en-GB" smtClean="0"/>
              <a:t>8</a:t>
            </a:fld>
            <a:endParaRPr lang="en-GB"/>
          </a:p>
        </p:txBody>
      </p:sp>
    </p:spTree>
    <p:extLst>
      <p:ext uri="{BB962C8B-B14F-4D97-AF65-F5344CB8AC3E}">
        <p14:creationId xmlns:p14="http://schemas.microsoft.com/office/powerpoint/2010/main" val="38000167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A5C7F705-F937-46CB-A48B-0D9E19179A36}" type="slidenum">
              <a:rPr lang="en-GB" smtClean="0"/>
              <a:t>9</a:t>
            </a:fld>
            <a:endParaRPr lang="en-GB"/>
          </a:p>
        </p:txBody>
      </p:sp>
    </p:spTree>
    <p:extLst>
      <p:ext uri="{BB962C8B-B14F-4D97-AF65-F5344CB8AC3E}">
        <p14:creationId xmlns:p14="http://schemas.microsoft.com/office/powerpoint/2010/main" val="19794884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1 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37B7A-11A2-5243-9AEE-21A4452498F0}"/>
              </a:ext>
            </a:extLst>
          </p:cNvPr>
          <p:cNvSpPr>
            <a:spLocks noGrp="1"/>
          </p:cNvSpPr>
          <p:nvPr>
            <p:ph type="ctrTitle"/>
          </p:nvPr>
        </p:nvSpPr>
        <p:spPr>
          <a:xfrm>
            <a:off x="648000" y="2340000"/>
            <a:ext cx="6876000" cy="1440000"/>
          </a:xfrm>
        </p:spPr>
        <p:txBody>
          <a:bodyPr anchor="t" anchorCtr="0"/>
          <a:lstStyle>
            <a:lvl1pPr algn="l">
              <a:lnSpc>
                <a:spcPct val="100000"/>
              </a:lnSpc>
              <a:defRPr sz="4800">
                <a:solidFill>
                  <a:schemeClr val="bg2"/>
                </a:solidFill>
              </a:defRPr>
            </a:lvl1pPr>
          </a:lstStyle>
          <a:p>
            <a:r>
              <a:rPr lang="en-GB"/>
              <a:t>Click to edit Master title style</a:t>
            </a:r>
            <a:endParaRPr lang="en-US" dirty="0"/>
          </a:p>
        </p:txBody>
      </p:sp>
      <p:sp>
        <p:nvSpPr>
          <p:cNvPr id="3" name="Subtitle 2">
            <a:extLst>
              <a:ext uri="{FF2B5EF4-FFF2-40B4-BE49-F238E27FC236}">
                <a16:creationId xmlns:a16="http://schemas.microsoft.com/office/drawing/2014/main" id="{C64D2CF9-6795-E24D-90F2-E0CA778EB364}"/>
              </a:ext>
            </a:extLst>
          </p:cNvPr>
          <p:cNvSpPr>
            <a:spLocks noGrp="1"/>
          </p:cNvSpPr>
          <p:nvPr>
            <p:ph type="subTitle" idx="1"/>
          </p:nvPr>
        </p:nvSpPr>
        <p:spPr>
          <a:xfrm>
            <a:off x="648000" y="1728000"/>
            <a:ext cx="6876000" cy="360000"/>
          </a:xfrm>
        </p:spPr>
        <p:txBody>
          <a:bodyPr anchor="b" anchorCtr="0"/>
          <a:lstStyle>
            <a:lvl1pPr marL="0" indent="0" algn="l">
              <a:buNone/>
              <a:defRPr sz="24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5" name="Footer Placeholder 4">
            <a:extLst>
              <a:ext uri="{FF2B5EF4-FFF2-40B4-BE49-F238E27FC236}">
                <a16:creationId xmlns:a16="http://schemas.microsoft.com/office/drawing/2014/main" id="{30B7FFC3-561C-5549-B697-6C8BB95A2053}"/>
              </a:ext>
            </a:extLst>
          </p:cNvPr>
          <p:cNvSpPr>
            <a:spLocks noGrp="1"/>
          </p:cNvSpPr>
          <p:nvPr>
            <p:ph type="ftr" sz="quarter" idx="11"/>
          </p:nvPr>
        </p:nvSpPr>
        <p:spPr>
          <a:xfrm>
            <a:off x="648000" y="6192000"/>
            <a:ext cx="10944000" cy="180000"/>
          </a:xfrm>
        </p:spPr>
        <p:txBody>
          <a:bodyPr/>
          <a:lstStyle/>
          <a:p>
            <a:r>
              <a:rPr lang="en-GB" noProof="0"/>
              <a:t>www.teachingenglish.org.uk</a:t>
            </a:r>
            <a:endParaRPr lang="en-GB" noProof="0" dirty="0"/>
          </a:p>
        </p:txBody>
      </p:sp>
      <p:cxnSp>
        <p:nvCxnSpPr>
          <p:cNvPr id="8" name="Straight Connector 7">
            <a:extLst>
              <a:ext uri="{FF2B5EF4-FFF2-40B4-BE49-F238E27FC236}">
                <a16:creationId xmlns:a16="http://schemas.microsoft.com/office/drawing/2014/main" id="{DD557C23-2C1E-6744-965A-EB94DA68E1AC}"/>
              </a:ext>
            </a:extLst>
          </p:cNvPr>
          <p:cNvCxnSpPr/>
          <p:nvPr userDrawn="1"/>
        </p:nvCxnSpPr>
        <p:spPr>
          <a:xfrm>
            <a:off x="648000" y="2232000"/>
            <a:ext cx="432000" cy="0"/>
          </a:xfrm>
          <a:prstGeom prst="line">
            <a:avLst/>
          </a:prstGeom>
          <a:ln w="30480" cap="rnd">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608000"/>
            <a:ext cx="6876000" cy="252000"/>
          </a:xfrm>
        </p:spPr>
        <p:txBody>
          <a:bodyPr anchor="b" anchorCtr="0"/>
          <a:lstStyle>
            <a:lvl1pPr>
              <a:spcBef>
                <a:spcPts val="0"/>
              </a:spcBef>
              <a:defRPr sz="1800" b="0">
                <a:solidFill>
                  <a:schemeClr val="bg2"/>
                </a:solidFill>
              </a:defRPr>
            </a:lvl1pPr>
          </a:lstStyle>
          <a:p>
            <a:pPr lvl="0"/>
            <a:r>
              <a:rPr lang="en-GB"/>
              <a:t>Click to edit Master text styles</a:t>
            </a:r>
          </a:p>
        </p:txBody>
      </p:sp>
      <p:pic>
        <p:nvPicPr>
          <p:cNvPr id="12" name="Picture 11">
            <a:extLst>
              <a:ext uri="{FF2B5EF4-FFF2-40B4-BE49-F238E27FC236}">
                <a16:creationId xmlns:a16="http://schemas.microsoft.com/office/drawing/2014/main" id="{68B4A97B-8C6F-A742-9B60-1B6AE71A1410}"/>
              </a:ext>
            </a:extLst>
          </p:cNvPr>
          <p:cNvPicPr>
            <a:picLocks noChangeAspect="1"/>
          </p:cNvPicPr>
          <p:nvPr userDrawn="1"/>
        </p:nvPicPr>
        <p:blipFill>
          <a:blip r:embed="rId2"/>
          <a:stretch>
            <a:fillRect/>
          </a:stretch>
        </p:blipFill>
        <p:spPr>
          <a:xfrm>
            <a:off x="672000" y="504000"/>
            <a:ext cx="1485900" cy="431800"/>
          </a:xfrm>
          <a:prstGeom prst="rect">
            <a:avLst/>
          </a:prstGeom>
        </p:spPr>
      </p:pic>
    </p:spTree>
    <p:extLst>
      <p:ext uri="{BB962C8B-B14F-4D97-AF65-F5344CB8AC3E}">
        <p14:creationId xmlns:p14="http://schemas.microsoft.com/office/powerpoint/2010/main" val="32509592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 plai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37B7A-11A2-5243-9AEE-21A4452498F0}"/>
              </a:ext>
            </a:extLst>
          </p:cNvPr>
          <p:cNvSpPr>
            <a:spLocks noGrp="1"/>
          </p:cNvSpPr>
          <p:nvPr>
            <p:ph type="ctrTitle"/>
          </p:nvPr>
        </p:nvSpPr>
        <p:spPr>
          <a:xfrm>
            <a:off x="648000" y="1728000"/>
            <a:ext cx="6876000" cy="1440000"/>
          </a:xfrm>
        </p:spPr>
        <p:txBody>
          <a:bodyPr anchor="t" anchorCtr="0"/>
          <a:lstStyle>
            <a:lvl1pPr algn="l">
              <a:lnSpc>
                <a:spcPct val="100000"/>
              </a:lnSpc>
              <a:defRPr sz="4800">
                <a:solidFill>
                  <a:schemeClr val="accent1"/>
                </a:solidFill>
              </a:defRPr>
            </a:lvl1pPr>
          </a:lstStyle>
          <a:p>
            <a:r>
              <a:rPr lang="en-GB" noProof="0" dirty="0"/>
              <a:t>Click</a:t>
            </a:r>
            <a:r>
              <a:rPr lang="en-US" dirty="0"/>
              <a:t> to edit Master title style</a:t>
            </a:r>
          </a:p>
        </p:txBody>
      </p:sp>
      <p:sp>
        <p:nvSpPr>
          <p:cNvPr id="5" name="Footer Placeholder 4">
            <a:extLst>
              <a:ext uri="{FF2B5EF4-FFF2-40B4-BE49-F238E27FC236}">
                <a16:creationId xmlns:a16="http://schemas.microsoft.com/office/drawing/2014/main" id="{30B7FFC3-561C-5549-B697-6C8BB95A2053}"/>
              </a:ext>
            </a:extLst>
          </p:cNvPr>
          <p:cNvSpPr>
            <a:spLocks noGrp="1"/>
          </p:cNvSpPr>
          <p:nvPr>
            <p:ph type="ftr" sz="quarter" idx="11"/>
          </p:nvPr>
        </p:nvSpPr>
        <p:spPr/>
        <p:txBody>
          <a:bodyPr/>
          <a:lstStyle/>
          <a:p>
            <a:r>
              <a:rPr lang="en-GB" noProof="0"/>
              <a:t>www.teachingenglish.org.uk</a:t>
            </a:r>
            <a:endParaRPr lang="en-GB" noProof="0" dirty="0"/>
          </a:p>
        </p:txBody>
      </p:sp>
      <p:sp>
        <p:nvSpPr>
          <p:cNvPr id="11" name="Text Placeholder 10">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608000"/>
            <a:ext cx="6876000" cy="252000"/>
          </a:xfrm>
        </p:spPr>
        <p:txBody>
          <a:bodyPr anchor="b" anchorCtr="0"/>
          <a:lstStyle>
            <a:lvl1pPr>
              <a:spcBef>
                <a:spcPts val="0"/>
              </a:spcBef>
              <a:defRPr sz="1800" b="0">
                <a:solidFill>
                  <a:schemeClr val="bg1"/>
                </a:solidFill>
              </a:defRPr>
            </a:lvl1pPr>
          </a:lstStyle>
          <a:p>
            <a:pPr lvl="0"/>
            <a:r>
              <a:rPr lang="en-US" dirty="0"/>
              <a:t>Edit Master </a:t>
            </a:r>
            <a:r>
              <a:rPr lang="en-GB" noProof="0" dirty="0"/>
              <a:t>text</a:t>
            </a:r>
            <a:r>
              <a:rPr lang="en-US" dirty="0"/>
              <a:t> styles</a:t>
            </a:r>
          </a:p>
        </p:txBody>
      </p:sp>
      <p:pic>
        <p:nvPicPr>
          <p:cNvPr id="9" name="Picture 8">
            <a:extLst>
              <a:ext uri="{FF2B5EF4-FFF2-40B4-BE49-F238E27FC236}">
                <a16:creationId xmlns:a16="http://schemas.microsoft.com/office/drawing/2014/main" id="{5E41C586-C2C4-F543-85BF-E60883FCAC8B}"/>
              </a:ext>
            </a:extLst>
          </p:cNvPr>
          <p:cNvPicPr>
            <a:picLocks noChangeAspect="1"/>
          </p:cNvPicPr>
          <p:nvPr userDrawn="1"/>
        </p:nvPicPr>
        <p:blipFill>
          <a:blip r:embed="rId2"/>
          <a:stretch>
            <a:fillRect/>
          </a:stretch>
        </p:blipFill>
        <p:spPr>
          <a:xfrm>
            <a:off x="648000" y="504000"/>
            <a:ext cx="1460500" cy="419100"/>
          </a:xfrm>
          <a:prstGeom prst="rect">
            <a:avLst/>
          </a:prstGeom>
        </p:spPr>
      </p:pic>
    </p:spTree>
    <p:extLst>
      <p:ext uri="{BB962C8B-B14F-4D97-AF65-F5344CB8AC3E}">
        <p14:creationId xmlns:p14="http://schemas.microsoft.com/office/powerpoint/2010/main" val="13654155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divider - 1 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37B7A-11A2-5243-9AEE-21A4452498F0}"/>
              </a:ext>
            </a:extLst>
          </p:cNvPr>
          <p:cNvSpPr>
            <a:spLocks noGrp="1"/>
          </p:cNvSpPr>
          <p:nvPr>
            <p:ph type="ctrTitle"/>
          </p:nvPr>
        </p:nvSpPr>
        <p:spPr>
          <a:xfrm>
            <a:off x="648000" y="2340000"/>
            <a:ext cx="6876000" cy="1440000"/>
          </a:xfrm>
        </p:spPr>
        <p:txBody>
          <a:bodyPr anchor="t" anchorCtr="0"/>
          <a:lstStyle>
            <a:lvl1pPr algn="l">
              <a:lnSpc>
                <a:spcPct val="100000"/>
              </a:lnSpc>
              <a:defRPr sz="4800">
                <a:solidFill>
                  <a:schemeClr val="tx2"/>
                </a:solidFill>
              </a:defRPr>
            </a:lvl1pPr>
          </a:lstStyle>
          <a:p>
            <a:r>
              <a:rPr lang="en-US" dirty="0"/>
              <a:t>Click </a:t>
            </a:r>
            <a:r>
              <a:rPr lang="en-GB" noProof="0" dirty="0"/>
              <a:t>to</a:t>
            </a:r>
            <a:r>
              <a:rPr lang="en-US" dirty="0"/>
              <a:t> edit Master title style</a:t>
            </a:r>
          </a:p>
        </p:txBody>
      </p:sp>
      <p:sp>
        <p:nvSpPr>
          <p:cNvPr id="3" name="Subtitle 2">
            <a:extLst>
              <a:ext uri="{FF2B5EF4-FFF2-40B4-BE49-F238E27FC236}">
                <a16:creationId xmlns:a16="http://schemas.microsoft.com/office/drawing/2014/main" id="{C64D2CF9-6795-E24D-90F2-E0CA778EB364}"/>
              </a:ext>
            </a:extLst>
          </p:cNvPr>
          <p:cNvSpPr>
            <a:spLocks noGrp="1"/>
          </p:cNvSpPr>
          <p:nvPr>
            <p:ph type="subTitle" idx="1"/>
          </p:nvPr>
        </p:nvSpPr>
        <p:spPr>
          <a:xfrm>
            <a:off x="648000" y="1728000"/>
            <a:ext cx="6876000" cy="360000"/>
          </a:xfrm>
        </p:spPr>
        <p:txBody>
          <a:bodyPr anchor="b" anchorCtr="0"/>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Click</a:t>
            </a:r>
            <a:r>
              <a:rPr lang="en-US" dirty="0"/>
              <a:t> to edit Master subtitle style</a:t>
            </a:r>
          </a:p>
        </p:txBody>
      </p:sp>
      <p:sp>
        <p:nvSpPr>
          <p:cNvPr id="5" name="Footer Placeholder 4">
            <a:extLst>
              <a:ext uri="{FF2B5EF4-FFF2-40B4-BE49-F238E27FC236}">
                <a16:creationId xmlns:a16="http://schemas.microsoft.com/office/drawing/2014/main" id="{30B7FFC3-561C-5549-B697-6C8BB95A2053}"/>
              </a:ext>
            </a:extLst>
          </p:cNvPr>
          <p:cNvSpPr>
            <a:spLocks noGrp="1"/>
          </p:cNvSpPr>
          <p:nvPr>
            <p:ph type="ftr" sz="quarter" idx="11"/>
          </p:nvPr>
        </p:nvSpPr>
        <p:spPr/>
        <p:txBody>
          <a:bodyPr/>
          <a:lstStyle/>
          <a:p>
            <a:r>
              <a:rPr lang="en-GB" noProof="0"/>
              <a:t>www.teachingenglish.org.uk</a:t>
            </a:r>
            <a:endParaRPr lang="en-GB" noProof="0" dirty="0"/>
          </a:p>
        </p:txBody>
      </p:sp>
      <p:cxnSp>
        <p:nvCxnSpPr>
          <p:cNvPr id="8" name="Straight Connector 7">
            <a:extLst>
              <a:ext uri="{FF2B5EF4-FFF2-40B4-BE49-F238E27FC236}">
                <a16:creationId xmlns:a16="http://schemas.microsoft.com/office/drawing/2014/main" id="{DD557C23-2C1E-6744-965A-EB94DA68E1AC}"/>
              </a:ext>
            </a:extLst>
          </p:cNvPr>
          <p:cNvCxnSpPr/>
          <p:nvPr userDrawn="1"/>
        </p:nvCxnSpPr>
        <p:spPr>
          <a:xfrm>
            <a:off x="648000" y="2232000"/>
            <a:ext cx="432000" cy="0"/>
          </a:xfrm>
          <a:prstGeom prst="line">
            <a:avLst/>
          </a:prstGeom>
          <a:ln w="3048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608000"/>
            <a:ext cx="6876000" cy="252000"/>
          </a:xfrm>
        </p:spPr>
        <p:txBody>
          <a:bodyPr anchor="b" anchorCtr="0"/>
          <a:lstStyle>
            <a:lvl1pPr>
              <a:spcBef>
                <a:spcPts val="0"/>
              </a:spcBef>
              <a:defRPr sz="1800" b="0">
                <a:solidFill>
                  <a:schemeClr val="tx2"/>
                </a:solidFill>
              </a:defRPr>
            </a:lvl1pPr>
          </a:lstStyle>
          <a:p>
            <a:pPr lvl="0"/>
            <a:r>
              <a:rPr lang="en-US" dirty="0"/>
              <a:t>Edit </a:t>
            </a:r>
            <a:r>
              <a:rPr lang="en-GB" noProof="0" dirty="0"/>
              <a:t>Master</a:t>
            </a:r>
            <a:r>
              <a:rPr lang="en-US" dirty="0"/>
              <a:t> text styles</a:t>
            </a:r>
          </a:p>
        </p:txBody>
      </p:sp>
      <p:pic>
        <p:nvPicPr>
          <p:cNvPr id="10" name="Picture 9">
            <a:extLst>
              <a:ext uri="{FF2B5EF4-FFF2-40B4-BE49-F238E27FC236}">
                <a16:creationId xmlns:a16="http://schemas.microsoft.com/office/drawing/2014/main" id="{B228E9DE-B6D7-D144-9B89-4C1ED3A472E8}"/>
              </a:ext>
            </a:extLst>
          </p:cNvPr>
          <p:cNvPicPr>
            <a:picLocks noChangeAspect="1"/>
          </p:cNvPicPr>
          <p:nvPr userDrawn="1"/>
        </p:nvPicPr>
        <p:blipFill>
          <a:blip r:embed="rId2"/>
          <a:stretch>
            <a:fillRect/>
          </a:stretch>
        </p:blipFill>
        <p:spPr>
          <a:xfrm>
            <a:off x="672000" y="504000"/>
            <a:ext cx="1460500" cy="419100"/>
          </a:xfrm>
          <a:prstGeom prst="rect">
            <a:avLst/>
          </a:prstGeom>
        </p:spPr>
      </p:pic>
    </p:spTree>
    <p:extLst>
      <p:ext uri="{BB962C8B-B14F-4D97-AF65-F5344CB8AC3E}">
        <p14:creationId xmlns:p14="http://schemas.microsoft.com/office/powerpoint/2010/main" val="14524025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divider - 2 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37B7A-11A2-5243-9AEE-21A4452498F0}"/>
              </a:ext>
            </a:extLst>
          </p:cNvPr>
          <p:cNvSpPr>
            <a:spLocks noGrp="1"/>
          </p:cNvSpPr>
          <p:nvPr>
            <p:ph type="ctrTitle"/>
          </p:nvPr>
        </p:nvSpPr>
        <p:spPr>
          <a:xfrm>
            <a:off x="648000" y="2700000"/>
            <a:ext cx="6876000" cy="1440000"/>
          </a:xfrm>
        </p:spPr>
        <p:txBody>
          <a:bodyPr anchor="t" anchorCtr="0"/>
          <a:lstStyle>
            <a:lvl1pPr algn="l">
              <a:lnSpc>
                <a:spcPct val="100000"/>
              </a:lnSpc>
              <a:defRPr sz="4800">
                <a:solidFill>
                  <a:schemeClr val="tx2"/>
                </a:solidFill>
              </a:defRPr>
            </a:lvl1pPr>
          </a:lstStyle>
          <a:p>
            <a:r>
              <a:rPr lang="en-GB" noProof="0" dirty="0"/>
              <a:t>Click</a:t>
            </a:r>
            <a:r>
              <a:rPr lang="en-US" dirty="0"/>
              <a:t> to edit Master title style</a:t>
            </a:r>
          </a:p>
        </p:txBody>
      </p:sp>
      <p:sp>
        <p:nvSpPr>
          <p:cNvPr id="3" name="Subtitle 2">
            <a:extLst>
              <a:ext uri="{FF2B5EF4-FFF2-40B4-BE49-F238E27FC236}">
                <a16:creationId xmlns:a16="http://schemas.microsoft.com/office/drawing/2014/main" id="{C64D2CF9-6795-E24D-90F2-E0CA778EB364}"/>
              </a:ext>
            </a:extLst>
          </p:cNvPr>
          <p:cNvSpPr>
            <a:spLocks noGrp="1"/>
          </p:cNvSpPr>
          <p:nvPr>
            <p:ph type="subTitle" idx="1"/>
          </p:nvPr>
        </p:nvSpPr>
        <p:spPr>
          <a:xfrm>
            <a:off x="648000" y="1728000"/>
            <a:ext cx="6876000" cy="720000"/>
          </a:xfrm>
        </p:spPr>
        <p:txBody>
          <a:bodyPr anchor="b" anchorCtr="0"/>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Footer Placeholder 4">
            <a:extLst>
              <a:ext uri="{FF2B5EF4-FFF2-40B4-BE49-F238E27FC236}">
                <a16:creationId xmlns:a16="http://schemas.microsoft.com/office/drawing/2014/main" id="{30B7FFC3-561C-5549-B697-6C8BB95A2053}"/>
              </a:ext>
            </a:extLst>
          </p:cNvPr>
          <p:cNvSpPr>
            <a:spLocks noGrp="1"/>
          </p:cNvSpPr>
          <p:nvPr>
            <p:ph type="ftr" sz="quarter" idx="11"/>
          </p:nvPr>
        </p:nvSpPr>
        <p:spPr/>
        <p:txBody>
          <a:bodyPr/>
          <a:lstStyle/>
          <a:p>
            <a:r>
              <a:rPr lang="en-GB" noProof="0"/>
              <a:t>www.teachingenglish.org.uk</a:t>
            </a:r>
            <a:endParaRPr lang="en-GB" noProof="0" dirty="0"/>
          </a:p>
        </p:txBody>
      </p:sp>
      <p:cxnSp>
        <p:nvCxnSpPr>
          <p:cNvPr id="8" name="Straight Connector 7">
            <a:extLst>
              <a:ext uri="{FF2B5EF4-FFF2-40B4-BE49-F238E27FC236}">
                <a16:creationId xmlns:a16="http://schemas.microsoft.com/office/drawing/2014/main" id="{DD557C23-2C1E-6744-965A-EB94DA68E1AC}"/>
              </a:ext>
            </a:extLst>
          </p:cNvPr>
          <p:cNvCxnSpPr/>
          <p:nvPr userDrawn="1"/>
        </p:nvCxnSpPr>
        <p:spPr>
          <a:xfrm>
            <a:off x="648000" y="2592000"/>
            <a:ext cx="432000" cy="0"/>
          </a:xfrm>
          <a:prstGeom prst="line">
            <a:avLst/>
          </a:prstGeom>
          <a:ln w="3048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608000"/>
            <a:ext cx="6876000" cy="252000"/>
          </a:xfrm>
        </p:spPr>
        <p:txBody>
          <a:bodyPr anchor="b" anchorCtr="0"/>
          <a:lstStyle>
            <a:lvl1pPr>
              <a:spcBef>
                <a:spcPts val="0"/>
              </a:spcBef>
              <a:defRPr sz="1800" b="0">
                <a:solidFill>
                  <a:schemeClr val="tx2"/>
                </a:solidFill>
              </a:defRPr>
            </a:lvl1pPr>
          </a:lstStyle>
          <a:p>
            <a:pPr lvl="0"/>
            <a:r>
              <a:rPr lang="en-US" dirty="0"/>
              <a:t>Edit Master </a:t>
            </a:r>
            <a:r>
              <a:rPr lang="en-GB" noProof="0" dirty="0"/>
              <a:t>text</a:t>
            </a:r>
            <a:r>
              <a:rPr lang="en-US" dirty="0"/>
              <a:t> styles</a:t>
            </a:r>
          </a:p>
        </p:txBody>
      </p:sp>
      <p:pic>
        <p:nvPicPr>
          <p:cNvPr id="9" name="Picture 8">
            <a:extLst>
              <a:ext uri="{FF2B5EF4-FFF2-40B4-BE49-F238E27FC236}">
                <a16:creationId xmlns:a16="http://schemas.microsoft.com/office/drawing/2014/main" id="{5E41C586-C2C4-F543-85BF-E60883FCAC8B}"/>
              </a:ext>
            </a:extLst>
          </p:cNvPr>
          <p:cNvPicPr>
            <a:picLocks noChangeAspect="1"/>
          </p:cNvPicPr>
          <p:nvPr userDrawn="1"/>
        </p:nvPicPr>
        <p:blipFill>
          <a:blip r:embed="rId2"/>
          <a:stretch>
            <a:fillRect/>
          </a:stretch>
        </p:blipFill>
        <p:spPr>
          <a:xfrm>
            <a:off x="672000" y="504000"/>
            <a:ext cx="1460500" cy="419100"/>
          </a:xfrm>
          <a:prstGeom prst="rect">
            <a:avLst/>
          </a:prstGeom>
        </p:spPr>
      </p:pic>
    </p:spTree>
    <p:extLst>
      <p:ext uri="{BB962C8B-B14F-4D97-AF65-F5344CB8AC3E}">
        <p14:creationId xmlns:p14="http://schemas.microsoft.com/office/powerpoint/2010/main" val="27770726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divider - plai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37B7A-11A2-5243-9AEE-21A4452498F0}"/>
              </a:ext>
            </a:extLst>
          </p:cNvPr>
          <p:cNvSpPr>
            <a:spLocks noGrp="1"/>
          </p:cNvSpPr>
          <p:nvPr>
            <p:ph type="ctrTitle"/>
          </p:nvPr>
        </p:nvSpPr>
        <p:spPr>
          <a:xfrm>
            <a:off x="648000" y="1728000"/>
            <a:ext cx="6876000" cy="1440000"/>
          </a:xfrm>
        </p:spPr>
        <p:txBody>
          <a:bodyPr anchor="t" anchorCtr="0"/>
          <a:lstStyle>
            <a:lvl1pPr algn="l">
              <a:lnSpc>
                <a:spcPct val="100000"/>
              </a:lnSpc>
              <a:defRPr sz="4800">
                <a:solidFill>
                  <a:schemeClr val="tx2"/>
                </a:solidFill>
              </a:defRPr>
            </a:lvl1pPr>
          </a:lstStyle>
          <a:p>
            <a:r>
              <a:rPr lang="en-GB" noProof="0" dirty="0"/>
              <a:t>Click</a:t>
            </a:r>
            <a:r>
              <a:rPr lang="en-US" dirty="0"/>
              <a:t> to edit Master title style</a:t>
            </a:r>
          </a:p>
        </p:txBody>
      </p:sp>
      <p:sp>
        <p:nvSpPr>
          <p:cNvPr id="5" name="Footer Placeholder 4">
            <a:extLst>
              <a:ext uri="{FF2B5EF4-FFF2-40B4-BE49-F238E27FC236}">
                <a16:creationId xmlns:a16="http://schemas.microsoft.com/office/drawing/2014/main" id="{30B7FFC3-561C-5549-B697-6C8BB95A2053}"/>
              </a:ext>
            </a:extLst>
          </p:cNvPr>
          <p:cNvSpPr>
            <a:spLocks noGrp="1"/>
          </p:cNvSpPr>
          <p:nvPr>
            <p:ph type="ftr" sz="quarter" idx="11"/>
          </p:nvPr>
        </p:nvSpPr>
        <p:spPr/>
        <p:txBody>
          <a:bodyPr/>
          <a:lstStyle/>
          <a:p>
            <a:r>
              <a:rPr lang="en-GB" noProof="0"/>
              <a:t>www.teachingenglish.org.uk</a:t>
            </a:r>
            <a:endParaRPr lang="en-GB" noProof="0" dirty="0"/>
          </a:p>
        </p:txBody>
      </p:sp>
      <p:sp>
        <p:nvSpPr>
          <p:cNvPr id="11" name="Text Placeholder 10">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608000"/>
            <a:ext cx="6876000" cy="252000"/>
          </a:xfrm>
        </p:spPr>
        <p:txBody>
          <a:bodyPr anchor="b" anchorCtr="0"/>
          <a:lstStyle>
            <a:lvl1pPr>
              <a:spcBef>
                <a:spcPts val="0"/>
              </a:spcBef>
              <a:defRPr sz="1800" b="0">
                <a:solidFill>
                  <a:schemeClr val="tx2"/>
                </a:solidFill>
              </a:defRPr>
            </a:lvl1pPr>
          </a:lstStyle>
          <a:p>
            <a:pPr lvl="0"/>
            <a:r>
              <a:rPr lang="en-US" dirty="0"/>
              <a:t>Edit Master </a:t>
            </a:r>
            <a:r>
              <a:rPr lang="en-GB" noProof="0" dirty="0"/>
              <a:t>text</a:t>
            </a:r>
            <a:r>
              <a:rPr lang="en-US" dirty="0"/>
              <a:t> styles</a:t>
            </a:r>
          </a:p>
        </p:txBody>
      </p:sp>
      <p:pic>
        <p:nvPicPr>
          <p:cNvPr id="9" name="Picture 8">
            <a:extLst>
              <a:ext uri="{FF2B5EF4-FFF2-40B4-BE49-F238E27FC236}">
                <a16:creationId xmlns:a16="http://schemas.microsoft.com/office/drawing/2014/main" id="{5E41C586-C2C4-F543-85BF-E60883FCAC8B}"/>
              </a:ext>
            </a:extLst>
          </p:cNvPr>
          <p:cNvPicPr>
            <a:picLocks noChangeAspect="1"/>
          </p:cNvPicPr>
          <p:nvPr userDrawn="1"/>
        </p:nvPicPr>
        <p:blipFill>
          <a:blip r:embed="rId2"/>
          <a:stretch>
            <a:fillRect/>
          </a:stretch>
        </p:blipFill>
        <p:spPr>
          <a:xfrm>
            <a:off x="672000" y="504000"/>
            <a:ext cx="1460500" cy="419100"/>
          </a:xfrm>
          <a:prstGeom prst="rect">
            <a:avLst/>
          </a:prstGeom>
        </p:spPr>
      </p:pic>
    </p:spTree>
    <p:extLst>
      <p:ext uri="{BB962C8B-B14F-4D97-AF65-F5344CB8AC3E}">
        <p14:creationId xmlns:p14="http://schemas.microsoft.com/office/powerpoint/2010/main" val="13237451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divider - minus log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37B7A-11A2-5243-9AEE-21A4452498F0}"/>
              </a:ext>
            </a:extLst>
          </p:cNvPr>
          <p:cNvSpPr>
            <a:spLocks noGrp="1"/>
          </p:cNvSpPr>
          <p:nvPr>
            <p:ph type="ctrTitle"/>
          </p:nvPr>
        </p:nvSpPr>
        <p:spPr>
          <a:xfrm>
            <a:off x="648000" y="1728000"/>
            <a:ext cx="6876000" cy="1440000"/>
          </a:xfrm>
        </p:spPr>
        <p:txBody>
          <a:bodyPr anchor="t" anchorCtr="0"/>
          <a:lstStyle>
            <a:lvl1pPr algn="l">
              <a:lnSpc>
                <a:spcPct val="100000"/>
              </a:lnSpc>
              <a:defRPr sz="4800">
                <a:solidFill>
                  <a:schemeClr val="tx2"/>
                </a:solidFill>
              </a:defRPr>
            </a:lvl1pPr>
          </a:lstStyle>
          <a:p>
            <a:r>
              <a:rPr lang="en-GB" noProof="0" dirty="0"/>
              <a:t>Click</a:t>
            </a:r>
            <a:r>
              <a:rPr lang="en-US" dirty="0"/>
              <a:t> to edit Master title style</a:t>
            </a:r>
          </a:p>
        </p:txBody>
      </p:sp>
      <p:sp>
        <p:nvSpPr>
          <p:cNvPr id="5" name="Footer Placeholder 4">
            <a:extLst>
              <a:ext uri="{FF2B5EF4-FFF2-40B4-BE49-F238E27FC236}">
                <a16:creationId xmlns:a16="http://schemas.microsoft.com/office/drawing/2014/main" id="{30B7FFC3-561C-5549-B697-6C8BB95A2053}"/>
              </a:ext>
            </a:extLst>
          </p:cNvPr>
          <p:cNvSpPr>
            <a:spLocks noGrp="1"/>
          </p:cNvSpPr>
          <p:nvPr>
            <p:ph type="ftr" sz="quarter" idx="11"/>
          </p:nvPr>
        </p:nvSpPr>
        <p:spPr/>
        <p:txBody>
          <a:bodyPr/>
          <a:lstStyle/>
          <a:p>
            <a:r>
              <a:rPr lang="en-GB" noProof="0"/>
              <a:t>www.teachingenglish.org.uk</a:t>
            </a:r>
            <a:endParaRPr lang="en-GB" noProof="0" dirty="0"/>
          </a:p>
        </p:txBody>
      </p:sp>
    </p:spTree>
    <p:extLst>
      <p:ext uri="{BB962C8B-B14F-4D97-AF65-F5344CB8AC3E}">
        <p14:creationId xmlns:p14="http://schemas.microsoft.com/office/powerpoint/2010/main" val="3793720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Footer Placeholder 3"/>
          <p:cNvSpPr>
            <a:spLocks noGrp="1"/>
          </p:cNvSpPr>
          <p:nvPr>
            <p:ph type="ftr" sz="quarter" idx="11"/>
          </p:nvPr>
        </p:nvSpPr>
        <p:spPr/>
        <p:txBody>
          <a:bodyPr/>
          <a:lstStyle/>
          <a:p>
            <a:r>
              <a:rPr lang="en-GB" noProof="0"/>
              <a:t>www.teachingenglish.org.uk</a:t>
            </a:r>
            <a:endParaRPr lang="en-GB" noProof="0" dirty="0"/>
          </a:p>
        </p:txBody>
      </p:sp>
      <p:sp>
        <p:nvSpPr>
          <p:cNvPr id="5" name="Slide Number Placeholder 4"/>
          <p:cNvSpPr>
            <a:spLocks noGrp="1"/>
          </p:cNvSpPr>
          <p:nvPr>
            <p:ph type="sldNum" sz="quarter" idx="12"/>
          </p:nvPr>
        </p:nvSpPr>
        <p:spPr/>
        <p:txBody>
          <a:bodyPr/>
          <a:lstStyle/>
          <a:p>
            <a:fld id="{A36854FA-307F-854E-96D4-DE585DB24BD3}" type="slidenum">
              <a:rPr lang="en-GB" noProof="0" smtClean="0"/>
              <a:t>‹#›</a:t>
            </a:fld>
            <a:endParaRPr lang="en-GB" noProof="0" dirty="0"/>
          </a:p>
        </p:txBody>
      </p:sp>
    </p:spTree>
    <p:extLst>
      <p:ext uri="{BB962C8B-B14F-4D97-AF65-F5344CB8AC3E}">
        <p14:creationId xmlns:p14="http://schemas.microsoft.com/office/powerpoint/2010/main" val="20377434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48000" y="504000"/>
            <a:ext cx="10944000" cy="792000"/>
          </a:xfrm>
        </p:spPr>
        <p:txBody>
          <a:bodyPr/>
          <a:lstStyle/>
          <a:p>
            <a:r>
              <a:rPr lang="en-GB" noProof="0" dirty="0"/>
              <a:t>Click</a:t>
            </a:r>
            <a:r>
              <a:rPr lang="en-US" dirty="0"/>
              <a:t> to edit Master title style</a:t>
            </a:r>
          </a:p>
        </p:txBody>
      </p:sp>
      <p:sp>
        <p:nvSpPr>
          <p:cNvPr id="3" name="Content Placeholder 2"/>
          <p:cNvSpPr>
            <a:spLocks noGrp="1"/>
          </p:cNvSpPr>
          <p:nvPr>
            <p:ph idx="1" hasCustomPrompt="1"/>
          </p:nvPr>
        </p:nvSpPr>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Footer Placeholder 4"/>
          <p:cNvSpPr>
            <a:spLocks noGrp="1"/>
          </p:cNvSpPr>
          <p:nvPr>
            <p:ph type="ftr" sz="quarter" idx="11"/>
          </p:nvPr>
        </p:nvSpPr>
        <p:spPr/>
        <p:txBody>
          <a:bodyPr/>
          <a:lstStyle/>
          <a:p>
            <a:r>
              <a:rPr lang="en-GB" noProof="0"/>
              <a:t>www.teachingenglish.org.uk</a:t>
            </a:r>
            <a:endParaRPr lang="en-GB" noProof="0" dirty="0"/>
          </a:p>
        </p:txBody>
      </p:sp>
      <p:sp>
        <p:nvSpPr>
          <p:cNvPr id="6" name="Slide Number Placeholder 5"/>
          <p:cNvSpPr>
            <a:spLocks noGrp="1"/>
          </p:cNvSpPr>
          <p:nvPr>
            <p:ph type="sldNum" sz="quarter" idx="12"/>
          </p:nvPr>
        </p:nvSpPr>
        <p:spPr/>
        <p:txBody>
          <a:bodyPr/>
          <a:lstStyle/>
          <a:p>
            <a:fld id="{A36854FA-307F-854E-96D4-DE585DB24BD3}" type="slidenum">
              <a:rPr lang="en-GB" noProof="0" smtClean="0"/>
              <a:t>‹#›</a:t>
            </a:fld>
            <a:endParaRPr lang="en-GB" noProof="0" dirty="0"/>
          </a:p>
        </p:txBody>
      </p:sp>
    </p:spTree>
    <p:extLst>
      <p:ext uri="{BB962C8B-B14F-4D97-AF65-F5344CB8AC3E}">
        <p14:creationId xmlns:p14="http://schemas.microsoft.com/office/powerpoint/2010/main" val="20744703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2 columns">
    <p:spTree>
      <p:nvGrpSpPr>
        <p:cNvPr id="1" name=""/>
        <p:cNvGrpSpPr/>
        <p:nvPr/>
      </p:nvGrpSpPr>
      <p:grpSpPr>
        <a:xfrm>
          <a:off x="0" y="0"/>
          <a:ext cx="0" cy="0"/>
          <a:chOff x="0" y="0"/>
          <a:chExt cx="0" cy="0"/>
        </a:xfrm>
      </p:grpSpPr>
      <p:sp>
        <p:nvSpPr>
          <p:cNvPr id="2" name="Title 1"/>
          <p:cNvSpPr>
            <a:spLocks noGrp="1"/>
          </p:cNvSpPr>
          <p:nvPr>
            <p:ph type="title"/>
          </p:nvPr>
        </p:nvSpPr>
        <p:spPr>
          <a:xfrm>
            <a:off x="648000" y="504000"/>
            <a:ext cx="10944000" cy="792000"/>
          </a:xfrm>
        </p:spPr>
        <p:txBody>
          <a:bodyPr/>
          <a:lstStyle/>
          <a:p>
            <a:r>
              <a:rPr lang="en-GB" noProof="0" dirty="0"/>
              <a:t>Click to edit Master title style</a:t>
            </a:r>
          </a:p>
        </p:txBody>
      </p:sp>
      <p:sp>
        <p:nvSpPr>
          <p:cNvPr id="3" name="Content Placeholder 2"/>
          <p:cNvSpPr>
            <a:spLocks noGrp="1"/>
          </p:cNvSpPr>
          <p:nvPr>
            <p:ph sz="half" idx="1"/>
          </p:nvPr>
        </p:nvSpPr>
        <p:spPr>
          <a:xfrm>
            <a:off x="648000" y="1512000"/>
            <a:ext cx="5328000" cy="4500000"/>
          </a:xfrm>
        </p:spPr>
        <p:txBody>
          <a:bodyPr/>
          <a:lstStyle/>
          <a:p>
            <a:pPr lvl="0"/>
            <a:r>
              <a:rPr lang="en-US" dirty="0"/>
              <a:t>Edit Master text styles</a:t>
            </a:r>
          </a:p>
          <a:p>
            <a:pPr lvl="1"/>
            <a:r>
              <a:rPr lang="en-US" dirty="0"/>
              <a:t>Second level</a:t>
            </a:r>
          </a:p>
          <a:p>
            <a:pPr lvl="2"/>
            <a:r>
              <a:rPr lang="en-US" dirty="0"/>
              <a:t>Third </a:t>
            </a:r>
            <a:r>
              <a:rPr lang="en-GB" noProof="0" dirty="0"/>
              <a:t>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64000" y="1512000"/>
            <a:ext cx="5328000" cy="4500000"/>
          </a:xfrm>
        </p:spPr>
        <p:txBody>
          <a:bodyPr/>
          <a:lstStyle/>
          <a:p>
            <a:pPr lvl="0"/>
            <a:r>
              <a:rPr lang="en-US" dirty="0"/>
              <a:t>Edit Master text styles</a:t>
            </a:r>
          </a:p>
          <a:p>
            <a:pPr lvl="1"/>
            <a:r>
              <a:rPr lang="en-US" dirty="0"/>
              <a:t>Second </a:t>
            </a:r>
            <a:r>
              <a:rPr lang="en-GB" noProof="0" dirty="0"/>
              <a:t>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r>
              <a:rPr lang="en-US"/>
              <a:t>www.teachingenglish.org.uk</a:t>
            </a:r>
            <a:endParaRPr lang="en-US" dirty="0"/>
          </a:p>
        </p:txBody>
      </p:sp>
      <p:sp>
        <p:nvSpPr>
          <p:cNvPr id="7" name="Slide Number Placeholder 6"/>
          <p:cNvSpPr>
            <a:spLocks noGrp="1"/>
          </p:cNvSpPr>
          <p:nvPr>
            <p:ph type="sldNum" sz="quarter" idx="12"/>
          </p:nvPr>
        </p:nvSpPr>
        <p:spPr/>
        <p:txBody>
          <a:bodyPr/>
          <a:lstStyle/>
          <a:p>
            <a:fld id="{A36854FA-307F-854E-96D4-DE585DB24BD3}" type="slidenum">
              <a:rPr lang="en-GB" noProof="0" smtClean="0"/>
              <a:t>‹#›</a:t>
            </a:fld>
            <a:endParaRPr lang="en-GB" noProof="0" dirty="0"/>
          </a:p>
        </p:txBody>
      </p:sp>
    </p:spTree>
    <p:extLst>
      <p:ext uri="{BB962C8B-B14F-4D97-AF65-F5344CB8AC3E}">
        <p14:creationId xmlns:p14="http://schemas.microsoft.com/office/powerpoint/2010/main" val="33508955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 column - left">
    <p:spTree>
      <p:nvGrpSpPr>
        <p:cNvPr id="1" name=""/>
        <p:cNvGrpSpPr/>
        <p:nvPr/>
      </p:nvGrpSpPr>
      <p:grpSpPr>
        <a:xfrm>
          <a:off x="0" y="0"/>
          <a:ext cx="0" cy="0"/>
          <a:chOff x="0" y="0"/>
          <a:chExt cx="0" cy="0"/>
        </a:xfrm>
      </p:grpSpPr>
      <p:sp>
        <p:nvSpPr>
          <p:cNvPr id="2" name="Title 1"/>
          <p:cNvSpPr>
            <a:spLocks noGrp="1"/>
          </p:cNvSpPr>
          <p:nvPr>
            <p:ph type="title"/>
          </p:nvPr>
        </p:nvSpPr>
        <p:spPr>
          <a:xfrm>
            <a:off x="648000" y="504000"/>
            <a:ext cx="10944000" cy="792000"/>
          </a:xfrm>
        </p:spPr>
        <p:txBody>
          <a:bodyPr/>
          <a:lstStyle/>
          <a:p>
            <a:r>
              <a:rPr lang="en-US" dirty="0"/>
              <a:t>Click </a:t>
            </a:r>
            <a:r>
              <a:rPr lang="en-GB" noProof="0" dirty="0"/>
              <a:t>to</a:t>
            </a:r>
            <a:r>
              <a:rPr lang="en-US" dirty="0"/>
              <a:t> edit Master title style</a:t>
            </a:r>
          </a:p>
        </p:txBody>
      </p:sp>
      <p:sp>
        <p:nvSpPr>
          <p:cNvPr id="3" name="Content Placeholder 2"/>
          <p:cNvSpPr>
            <a:spLocks noGrp="1"/>
          </p:cNvSpPr>
          <p:nvPr>
            <p:ph sz="half" idx="1"/>
          </p:nvPr>
        </p:nvSpPr>
        <p:spPr>
          <a:xfrm>
            <a:off x="648000" y="1512000"/>
            <a:ext cx="5328000" cy="45000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r>
              <a:rPr lang="en-GB" noProof="0"/>
              <a:t>www.teachingenglish.org.uk</a:t>
            </a:r>
            <a:endParaRPr lang="en-GB" noProof="0" dirty="0"/>
          </a:p>
        </p:txBody>
      </p:sp>
      <p:sp>
        <p:nvSpPr>
          <p:cNvPr id="7" name="Slide Number Placeholder 6"/>
          <p:cNvSpPr>
            <a:spLocks noGrp="1"/>
          </p:cNvSpPr>
          <p:nvPr>
            <p:ph type="sldNum" sz="quarter" idx="12"/>
          </p:nvPr>
        </p:nvSpPr>
        <p:spPr/>
        <p:txBody>
          <a:bodyPr/>
          <a:lstStyle/>
          <a:p>
            <a:fld id="{A36854FA-307F-854E-96D4-DE585DB24BD3}" type="slidenum">
              <a:rPr lang="en-GB" noProof="0" smtClean="0"/>
              <a:t>‹#›</a:t>
            </a:fld>
            <a:endParaRPr lang="en-GB" noProof="0" dirty="0"/>
          </a:p>
        </p:txBody>
      </p:sp>
      <p:sp>
        <p:nvSpPr>
          <p:cNvPr id="8" name="Picture Placeholder 7">
            <a:extLst>
              <a:ext uri="{FF2B5EF4-FFF2-40B4-BE49-F238E27FC236}">
                <a16:creationId xmlns:a16="http://schemas.microsoft.com/office/drawing/2014/main" id="{5686E00B-4C6B-434C-80C9-F98EF22F317A}"/>
              </a:ext>
            </a:extLst>
          </p:cNvPr>
          <p:cNvSpPr>
            <a:spLocks noGrp="1"/>
          </p:cNvSpPr>
          <p:nvPr>
            <p:ph type="pic" sz="quarter" idx="13"/>
          </p:nvPr>
        </p:nvSpPr>
        <p:spPr>
          <a:xfrm>
            <a:off x="6264000" y="1512002"/>
            <a:ext cx="5328000" cy="4500563"/>
          </a:xfrm>
        </p:spPr>
        <p:txBody>
          <a:bodyPr/>
          <a:lstStyle/>
          <a:p>
            <a:endParaRPr lang="en-GB" noProof="0" dirty="0"/>
          </a:p>
        </p:txBody>
      </p:sp>
    </p:spTree>
    <p:extLst>
      <p:ext uri="{BB962C8B-B14F-4D97-AF65-F5344CB8AC3E}">
        <p14:creationId xmlns:p14="http://schemas.microsoft.com/office/powerpoint/2010/main" val="29251592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 column - right">
    <p:spTree>
      <p:nvGrpSpPr>
        <p:cNvPr id="1" name=""/>
        <p:cNvGrpSpPr/>
        <p:nvPr/>
      </p:nvGrpSpPr>
      <p:grpSpPr>
        <a:xfrm>
          <a:off x="0" y="0"/>
          <a:ext cx="0" cy="0"/>
          <a:chOff x="0" y="0"/>
          <a:chExt cx="0" cy="0"/>
        </a:xfrm>
      </p:grpSpPr>
      <p:sp>
        <p:nvSpPr>
          <p:cNvPr id="2" name="Title 1"/>
          <p:cNvSpPr>
            <a:spLocks noGrp="1"/>
          </p:cNvSpPr>
          <p:nvPr>
            <p:ph type="title"/>
          </p:nvPr>
        </p:nvSpPr>
        <p:spPr>
          <a:xfrm>
            <a:off x="648000" y="504000"/>
            <a:ext cx="10944000" cy="792000"/>
          </a:xfrm>
        </p:spPr>
        <p:txBody>
          <a:bodyPr/>
          <a:lstStyle/>
          <a:p>
            <a:r>
              <a:rPr lang="en-US" dirty="0"/>
              <a:t>Click to edit Master title style</a:t>
            </a:r>
          </a:p>
        </p:txBody>
      </p:sp>
      <p:sp>
        <p:nvSpPr>
          <p:cNvPr id="4" name="Content Placeholder 3"/>
          <p:cNvSpPr>
            <a:spLocks noGrp="1"/>
          </p:cNvSpPr>
          <p:nvPr>
            <p:ph sz="half" idx="2"/>
          </p:nvPr>
        </p:nvSpPr>
        <p:spPr>
          <a:xfrm>
            <a:off x="6264000" y="1512000"/>
            <a:ext cx="5328000" cy="4500000"/>
          </a:xfrm>
        </p:spPr>
        <p:txBody>
          <a:bodyPr/>
          <a:lstStyle/>
          <a:p>
            <a:pPr lvl="0"/>
            <a:r>
              <a:rPr lang="en-US" dirty="0"/>
              <a:t>Edit Master text styles</a:t>
            </a:r>
          </a:p>
          <a:p>
            <a:pPr lvl="1"/>
            <a:r>
              <a:rPr lang="en-US" dirty="0"/>
              <a:t>Second level</a:t>
            </a:r>
          </a:p>
          <a:p>
            <a:pPr lvl="2"/>
            <a:r>
              <a:rPr lang="en-US" dirty="0"/>
              <a:t>Third </a:t>
            </a:r>
            <a:r>
              <a:rPr lang="en-GB" noProof="0" dirty="0"/>
              <a:t>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r>
              <a:rPr lang="en-GB" noProof="0"/>
              <a:t>www.teachingenglish.org.uk</a:t>
            </a:r>
            <a:endParaRPr lang="en-GB" noProof="0" dirty="0"/>
          </a:p>
        </p:txBody>
      </p:sp>
      <p:sp>
        <p:nvSpPr>
          <p:cNvPr id="7" name="Slide Number Placeholder 6"/>
          <p:cNvSpPr>
            <a:spLocks noGrp="1"/>
          </p:cNvSpPr>
          <p:nvPr>
            <p:ph type="sldNum" sz="quarter" idx="12"/>
          </p:nvPr>
        </p:nvSpPr>
        <p:spPr/>
        <p:txBody>
          <a:bodyPr/>
          <a:lstStyle/>
          <a:p>
            <a:fld id="{A36854FA-307F-854E-96D4-DE585DB24BD3}" type="slidenum">
              <a:rPr lang="en-GB" noProof="0" smtClean="0"/>
              <a:t>‹#›</a:t>
            </a:fld>
            <a:endParaRPr lang="en-GB" noProof="0" dirty="0"/>
          </a:p>
        </p:txBody>
      </p:sp>
      <p:sp>
        <p:nvSpPr>
          <p:cNvPr id="8" name="Picture Placeholder 7">
            <a:extLst>
              <a:ext uri="{FF2B5EF4-FFF2-40B4-BE49-F238E27FC236}">
                <a16:creationId xmlns:a16="http://schemas.microsoft.com/office/drawing/2014/main" id="{FCB1FB70-6F45-E74A-AF01-AB7AE7B3B932}"/>
              </a:ext>
            </a:extLst>
          </p:cNvPr>
          <p:cNvSpPr>
            <a:spLocks noGrp="1"/>
          </p:cNvSpPr>
          <p:nvPr>
            <p:ph type="pic" sz="quarter" idx="13"/>
          </p:nvPr>
        </p:nvSpPr>
        <p:spPr>
          <a:xfrm>
            <a:off x="648000" y="1511999"/>
            <a:ext cx="5328000" cy="4500000"/>
          </a:xfrm>
        </p:spPr>
        <p:txBody>
          <a:bodyPr/>
          <a:lstStyle/>
          <a:p>
            <a:endParaRPr lang="en-GB" noProof="0" dirty="0"/>
          </a:p>
        </p:txBody>
      </p:sp>
    </p:spTree>
    <p:extLst>
      <p:ext uri="{BB962C8B-B14F-4D97-AF65-F5344CB8AC3E}">
        <p14:creationId xmlns:p14="http://schemas.microsoft.com/office/powerpoint/2010/main" val="2992826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2 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37B7A-11A2-5243-9AEE-21A4452498F0}"/>
              </a:ext>
            </a:extLst>
          </p:cNvPr>
          <p:cNvSpPr>
            <a:spLocks noGrp="1"/>
          </p:cNvSpPr>
          <p:nvPr>
            <p:ph type="ctrTitle"/>
          </p:nvPr>
        </p:nvSpPr>
        <p:spPr>
          <a:xfrm>
            <a:off x="648000" y="2700000"/>
            <a:ext cx="6876000" cy="1440000"/>
          </a:xfrm>
        </p:spPr>
        <p:txBody>
          <a:bodyPr anchor="t" anchorCtr="0"/>
          <a:lstStyle>
            <a:lvl1pPr algn="l">
              <a:lnSpc>
                <a:spcPct val="100000"/>
              </a:lnSpc>
              <a:defRPr sz="4800">
                <a:solidFill>
                  <a:schemeClr val="bg2"/>
                </a:solidFill>
              </a:defRPr>
            </a:lvl1pPr>
          </a:lstStyle>
          <a:p>
            <a:r>
              <a:rPr lang="en-GB" noProof="0"/>
              <a:t>Click to edit Master title style</a:t>
            </a:r>
            <a:endParaRPr lang="en-US" dirty="0"/>
          </a:p>
        </p:txBody>
      </p:sp>
      <p:sp>
        <p:nvSpPr>
          <p:cNvPr id="3" name="Subtitle 2">
            <a:extLst>
              <a:ext uri="{FF2B5EF4-FFF2-40B4-BE49-F238E27FC236}">
                <a16:creationId xmlns:a16="http://schemas.microsoft.com/office/drawing/2014/main" id="{C64D2CF9-6795-E24D-90F2-E0CA778EB364}"/>
              </a:ext>
            </a:extLst>
          </p:cNvPr>
          <p:cNvSpPr>
            <a:spLocks noGrp="1"/>
          </p:cNvSpPr>
          <p:nvPr>
            <p:ph type="subTitle" idx="1"/>
          </p:nvPr>
        </p:nvSpPr>
        <p:spPr>
          <a:xfrm>
            <a:off x="648000" y="1728000"/>
            <a:ext cx="6876000" cy="720000"/>
          </a:xfrm>
        </p:spPr>
        <p:txBody>
          <a:bodyPr anchor="b" anchorCtr="0"/>
          <a:lstStyle>
            <a:lvl1pPr marL="0" indent="0" algn="l">
              <a:buNone/>
              <a:defRPr sz="24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a:t>Click to edit Master subtitle style</a:t>
            </a:r>
            <a:endParaRPr lang="en-US" dirty="0"/>
          </a:p>
        </p:txBody>
      </p:sp>
      <p:sp>
        <p:nvSpPr>
          <p:cNvPr id="5" name="Footer Placeholder 4">
            <a:extLst>
              <a:ext uri="{FF2B5EF4-FFF2-40B4-BE49-F238E27FC236}">
                <a16:creationId xmlns:a16="http://schemas.microsoft.com/office/drawing/2014/main" id="{30B7FFC3-561C-5549-B697-6C8BB95A2053}"/>
              </a:ext>
            </a:extLst>
          </p:cNvPr>
          <p:cNvSpPr>
            <a:spLocks noGrp="1"/>
          </p:cNvSpPr>
          <p:nvPr>
            <p:ph type="ftr" sz="quarter" idx="11"/>
          </p:nvPr>
        </p:nvSpPr>
        <p:spPr>
          <a:xfrm>
            <a:off x="648000" y="6192000"/>
            <a:ext cx="10944000" cy="180000"/>
          </a:xfrm>
        </p:spPr>
        <p:txBody>
          <a:bodyPr/>
          <a:lstStyle/>
          <a:p>
            <a:r>
              <a:rPr lang="en-GB" noProof="0"/>
              <a:t>www.teachingenglish.org.uk</a:t>
            </a:r>
            <a:endParaRPr lang="en-GB" noProof="0" dirty="0"/>
          </a:p>
        </p:txBody>
      </p:sp>
      <p:cxnSp>
        <p:nvCxnSpPr>
          <p:cNvPr id="8" name="Straight Connector 7">
            <a:extLst>
              <a:ext uri="{FF2B5EF4-FFF2-40B4-BE49-F238E27FC236}">
                <a16:creationId xmlns:a16="http://schemas.microsoft.com/office/drawing/2014/main" id="{DD557C23-2C1E-6744-965A-EB94DA68E1AC}"/>
              </a:ext>
            </a:extLst>
          </p:cNvPr>
          <p:cNvCxnSpPr/>
          <p:nvPr userDrawn="1"/>
        </p:nvCxnSpPr>
        <p:spPr>
          <a:xfrm>
            <a:off x="648001" y="2592000"/>
            <a:ext cx="432000" cy="0"/>
          </a:xfrm>
          <a:prstGeom prst="line">
            <a:avLst/>
          </a:prstGeom>
          <a:ln w="30480" cap="rnd">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608000"/>
            <a:ext cx="6876000" cy="252000"/>
          </a:xfrm>
        </p:spPr>
        <p:txBody>
          <a:bodyPr anchor="b" anchorCtr="0"/>
          <a:lstStyle>
            <a:lvl1pPr>
              <a:spcBef>
                <a:spcPts val="0"/>
              </a:spcBef>
              <a:defRPr sz="1800" b="0">
                <a:solidFill>
                  <a:schemeClr val="bg2"/>
                </a:solidFill>
              </a:defRPr>
            </a:lvl1pPr>
          </a:lstStyle>
          <a:p>
            <a:pPr lvl="0"/>
            <a:r>
              <a:rPr lang="en-GB"/>
              <a:t>Click to edit Master text styles</a:t>
            </a:r>
          </a:p>
        </p:txBody>
      </p:sp>
      <p:pic>
        <p:nvPicPr>
          <p:cNvPr id="7" name="Picture 6">
            <a:extLst>
              <a:ext uri="{FF2B5EF4-FFF2-40B4-BE49-F238E27FC236}">
                <a16:creationId xmlns:a16="http://schemas.microsoft.com/office/drawing/2014/main" id="{EE56BB0E-B503-6047-9026-46230EF7886B}"/>
              </a:ext>
            </a:extLst>
          </p:cNvPr>
          <p:cNvPicPr>
            <a:picLocks noChangeAspect="1"/>
          </p:cNvPicPr>
          <p:nvPr userDrawn="1"/>
        </p:nvPicPr>
        <p:blipFill>
          <a:blip r:embed="rId2"/>
          <a:stretch>
            <a:fillRect/>
          </a:stretch>
        </p:blipFill>
        <p:spPr>
          <a:xfrm>
            <a:off x="672000" y="504000"/>
            <a:ext cx="1485900" cy="431800"/>
          </a:xfrm>
          <a:prstGeom prst="rect">
            <a:avLst/>
          </a:prstGeom>
        </p:spPr>
      </p:pic>
    </p:spTree>
    <p:extLst>
      <p:ext uri="{BB962C8B-B14F-4D97-AF65-F5344CB8AC3E}">
        <p14:creationId xmlns:p14="http://schemas.microsoft.com/office/powerpoint/2010/main" val="30504371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GB" noProof="0"/>
              <a:t>www.teachingenglish.org.uk</a:t>
            </a:r>
            <a:endParaRPr lang="en-GB" noProof="0" dirty="0"/>
          </a:p>
        </p:txBody>
      </p:sp>
      <p:sp>
        <p:nvSpPr>
          <p:cNvPr id="4" name="Slide Number Placeholder 3"/>
          <p:cNvSpPr>
            <a:spLocks noGrp="1"/>
          </p:cNvSpPr>
          <p:nvPr>
            <p:ph type="sldNum" sz="quarter" idx="12"/>
          </p:nvPr>
        </p:nvSpPr>
        <p:spPr/>
        <p:txBody>
          <a:bodyPr/>
          <a:lstStyle/>
          <a:p>
            <a:fld id="{A36854FA-307F-854E-96D4-DE585DB24BD3}" type="slidenum">
              <a:rPr lang="en-GB" noProof="0" smtClean="0"/>
              <a:t>‹#›</a:t>
            </a:fld>
            <a:endParaRPr lang="en-GB" noProof="0" dirty="0"/>
          </a:p>
        </p:txBody>
      </p:sp>
    </p:spTree>
    <p:extLst>
      <p:ext uri="{BB962C8B-B14F-4D97-AF65-F5344CB8AC3E}">
        <p14:creationId xmlns:p14="http://schemas.microsoft.com/office/powerpoint/2010/main" val="26340101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3FC60-865B-B442-B90B-5AA6EFB56F74}"/>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ES"/>
          </a:p>
        </p:txBody>
      </p:sp>
      <p:sp>
        <p:nvSpPr>
          <p:cNvPr id="3" name="Subtitle 2">
            <a:extLst>
              <a:ext uri="{FF2B5EF4-FFF2-40B4-BE49-F238E27FC236}">
                <a16:creationId xmlns:a16="http://schemas.microsoft.com/office/drawing/2014/main" id="{33CE5286-FBB1-EA46-83F1-A6227079C7B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ES"/>
          </a:p>
        </p:txBody>
      </p:sp>
      <p:sp>
        <p:nvSpPr>
          <p:cNvPr id="4" name="Date Placeholder 3">
            <a:extLst>
              <a:ext uri="{FF2B5EF4-FFF2-40B4-BE49-F238E27FC236}">
                <a16:creationId xmlns:a16="http://schemas.microsoft.com/office/drawing/2014/main" id="{435BA31A-4BB7-CE4E-982C-DA8D621EE4E5}"/>
              </a:ext>
            </a:extLst>
          </p:cNvPr>
          <p:cNvSpPr>
            <a:spLocks noGrp="1"/>
          </p:cNvSpPr>
          <p:nvPr>
            <p:ph type="dt" sz="half" idx="10"/>
          </p:nvPr>
        </p:nvSpPr>
        <p:spPr/>
        <p:txBody>
          <a:bodyPr/>
          <a:lstStyle/>
          <a:p>
            <a:fld id="{2A895F2C-50B8-EE47-896A-AC179E4995DC}" type="datetimeFigureOut">
              <a:rPr lang="en-ES" smtClean="0"/>
              <a:t>01/29/2024</a:t>
            </a:fld>
            <a:endParaRPr lang="en-ES"/>
          </a:p>
        </p:txBody>
      </p:sp>
      <p:sp>
        <p:nvSpPr>
          <p:cNvPr id="5" name="Footer Placeholder 4">
            <a:extLst>
              <a:ext uri="{FF2B5EF4-FFF2-40B4-BE49-F238E27FC236}">
                <a16:creationId xmlns:a16="http://schemas.microsoft.com/office/drawing/2014/main" id="{26EB0565-8A8F-7049-BF27-AA056B12B87A}"/>
              </a:ext>
            </a:extLst>
          </p:cNvPr>
          <p:cNvSpPr>
            <a:spLocks noGrp="1"/>
          </p:cNvSpPr>
          <p:nvPr>
            <p:ph type="ftr" sz="quarter" idx="11"/>
          </p:nvPr>
        </p:nvSpPr>
        <p:spPr/>
        <p:txBody>
          <a:bodyPr/>
          <a:lstStyle/>
          <a:p>
            <a:endParaRPr lang="en-ES"/>
          </a:p>
        </p:txBody>
      </p:sp>
      <p:sp>
        <p:nvSpPr>
          <p:cNvPr id="6" name="Slide Number Placeholder 5">
            <a:extLst>
              <a:ext uri="{FF2B5EF4-FFF2-40B4-BE49-F238E27FC236}">
                <a16:creationId xmlns:a16="http://schemas.microsoft.com/office/drawing/2014/main" id="{9A3263C5-CCA8-424A-96F6-5A9F1627FD01}"/>
              </a:ext>
            </a:extLst>
          </p:cNvPr>
          <p:cNvSpPr>
            <a:spLocks noGrp="1"/>
          </p:cNvSpPr>
          <p:nvPr>
            <p:ph type="sldNum" sz="quarter" idx="12"/>
          </p:nvPr>
        </p:nvSpPr>
        <p:spPr/>
        <p:txBody>
          <a:bodyPr/>
          <a:lstStyle/>
          <a:p>
            <a:fld id="{4E6CC911-34ED-C141-AB1C-C424FE40F12D}" type="slidenum">
              <a:rPr lang="en-ES" smtClean="0"/>
              <a:t>‹#›</a:t>
            </a:fld>
            <a:endParaRPr lang="en-ES"/>
          </a:p>
        </p:txBody>
      </p:sp>
    </p:spTree>
    <p:extLst>
      <p:ext uri="{BB962C8B-B14F-4D97-AF65-F5344CB8AC3E}">
        <p14:creationId xmlns:p14="http://schemas.microsoft.com/office/powerpoint/2010/main" val="10583624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E0CCF-5D5F-5544-A6E6-B7434B886F9A}"/>
              </a:ext>
            </a:extLst>
          </p:cNvPr>
          <p:cNvSpPr>
            <a:spLocks noGrp="1"/>
          </p:cNvSpPr>
          <p:nvPr>
            <p:ph type="title"/>
          </p:nvPr>
        </p:nvSpPr>
        <p:spPr/>
        <p:txBody>
          <a:bodyPr/>
          <a:lstStyle/>
          <a:p>
            <a:r>
              <a:rPr lang="en-GB"/>
              <a:t>Click to edit Master title style</a:t>
            </a:r>
            <a:endParaRPr lang="en-ES"/>
          </a:p>
        </p:txBody>
      </p:sp>
      <p:sp>
        <p:nvSpPr>
          <p:cNvPr id="3" name="Content Placeholder 2">
            <a:extLst>
              <a:ext uri="{FF2B5EF4-FFF2-40B4-BE49-F238E27FC236}">
                <a16:creationId xmlns:a16="http://schemas.microsoft.com/office/drawing/2014/main" id="{5F57DCC5-46E8-4549-93A5-5B9C1F021A3F}"/>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ES"/>
          </a:p>
        </p:txBody>
      </p:sp>
      <p:sp>
        <p:nvSpPr>
          <p:cNvPr id="4" name="Date Placeholder 3">
            <a:extLst>
              <a:ext uri="{FF2B5EF4-FFF2-40B4-BE49-F238E27FC236}">
                <a16:creationId xmlns:a16="http://schemas.microsoft.com/office/drawing/2014/main" id="{EBEA4F67-1088-3D42-BD2F-09C1CCA6D75F}"/>
              </a:ext>
            </a:extLst>
          </p:cNvPr>
          <p:cNvSpPr>
            <a:spLocks noGrp="1"/>
          </p:cNvSpPr>
          <p:nvPr>
            <p:ph type="dt" sz="half" idx="10"/>
          </p:nvPr>
        </p:nvSpPr>
        <p:spPr/>
        <p:txBody>
          <a:bodyPr/>
          <a:lstStyle/>
          <a:p>
            <a:fld id="{2A895F2C-50B8-EE47-896A-AC179E4995DC}" type="datetimeFigureOut">
              <a:rPr lang="en-ES" smtClean="0"/>
              <a:t>01/29/2024</a:t>
            </a:fld>
            <a:endParaRPr lang="en-ES"/>
          </a:p>
        </p:txBody>
      </p:sp>
      <p:sp>
        <p:nvSpPr>
          <p:cNvPr id="5" name="Footer Placeholder 4">
            <a:extLst>
              <a:ext uri="{FF2B5EF4-FFF2-40B4-BE49-F238E27FC236}">
                <a16:creationId xmlns:a16="http://schemas.microsoft.com/office/drawing/2014/main" id="{601A371D-1F61-4F4B-859A-05CBE9A81737}"/>
              </a:ext>
            </a:extLst>
          </p:cNvPr>
          <p:cNvSpPr>
            <a:spLocks noGrp="1"/>
          </p:cNvSpPr>
          <p:nvPr>
            <p:ph type="ftr" sz="quarter" idx="11"/>
          </p:nvPr>
        </p:nvSpPr>
        <p:spPr/>
        <p:txBody>
          <a:bodyPr/>
          <a:lstStyle/>
          <a:p>
            <a:endParaRPr lang="en-ES"/>
          </a:p>
        </p:txBody>
      </p:sp>
      <p:sp>
        <p:nvSpPr>
          <p:cNvPr id="6" name="Slide Number Placeholder 5">
            <a:extLst>
              <a:ext uri="{FF2B5EF4-FFF2-40B4-BE49-F238E27FC236}">
                <a16:creationId xmlns:a16="http://schemas.microsoft.com/office/drawing/2014/main" id="{A44D9285-6916-6A40-8836-5BB0DF794D78}"/>
              </a:ext>
            </a:extLst>
          </p:cNvPr>
          <p:cNvSpPr>
            <a:spLocks noGrp="1"/>
          </p:cNvSpPr>
          <p:nvPr>
            <p:ph type="sldNum" sz="quarter" idx="12"/>
          </p:nvPr>
        </p:nvSpPr>
        <p:spPr/>
        <p:txBody>
          <a:bodyPr/>
          <a:lstStyle/>
          <a:p>
            <a:fld id="{4E6CC911-34ED-C141-AB1C-C424FE40F12D}" type="slidenum">
              <a:rPr lang="en-ES" smtClean="0"/>
              <a:t>‹#›</a:t>
            </a:fld>
            <a:endParaRPr lang="en-ES"/>
          </a:p>
        </p:txBody>
      </p:sp>
    </p:spTree>
    <p:extLst>
      <p:ext uri="{BB962C8B-B14F-4D97-AF65-F5344CB8AC3E}">
        <p14:creationId xmlns:p14="http://schemas.microsoft.com/office/powerpoint/2010/main" val="3318524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58695-9906-794A-A5AC-4998C8887B58}"/>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ES"/>
          </a:p>
        </p:txBody>
      </p:sp>
      <p:sp>
        <p:nvSpPr>
          <p:cNvPr id="3" name="Text Placeholder 2">
            <a:extLst>
              <a:ext uri="{FF2B5EF4-FFF2-40B4-BE49-F238E27FC236}">
                <a16:creationId xmlns:a16="http://schemas.microsoft.com/office/drawing/2014/main" id="{F5E79D68-EE95-5541-9F00-4F4FEFEB39C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CD5E8B7A-B4DC-A345-BE62-69BDF4F26C61}"/>
              </a:ext>
            </a:extLst>
          </p:cNvPr>
          <p:cNvSpPr>
            <a:spLocks noGrp="1"/>
          </p:cNvSpPr>
          <p:nvPr>
            <p:ph type="dt" sz="half" idx="10"/>
          </p:nvPr>
        </p:nvSpPr>
        <p:spPr/>
        <p:txBody>
          <a:bodyPr/>
          <a:lstStyle/>
          <a:p>
            <a:fld id="{2A895F2C-50B8-EE47-896A-AC179E4995DC}" type="datetimeFigureOut">
              <a:rPr lang="en-ES" smtClean="0"/>
              <a:t>01/29/2024</a:t>
            </a:fld>
            <a:endParaRPr lang="en-ES"/>
          </a:p>
        </p:txBody>
      </p:sp>
      <p:sp>
        <p:nvSpPr>
          <p:cNvPr id="5" name="Footer Placeholder 4">
            <a:extLst>
              <a:ext uri="{FF2B5EF4-FFF2-40B4-BE49-F238E27FC236}">
                <a16:creationId xmlns:a16="http://schemas.microsoft.com/office/drawing/2014/main" id="{17BDCB8C-75EE-DC45-BC35-92CC0D39BE44}"/>
              </a:ext>
            </a:extLst>
          </p:cNvPr>
          <p:cNvSpPr>
            <a:spLocks noGrp="1"/>
          </p:cNvSpPr>
          <p:nvPr>
            <p:ph type="ftr" sz="quarter" idx="11"/>
          </p:nvPr>
        </p:nvSpPr>
        <p:spPr/>
        <p:txBody>
          <a:bodyPr/>
          <a:lstStyle/>
          <a:p>
            <a:endParaRPr lang="en-ES"/>
          </a:p>
        </p:txBody>
      </p:sp>
      <p:sp>
        <p:nvSpPr>
          <p:cNvPr id="6" name="Slide Number Placeholder 5">
            <a:extLst>
              <a:ext uri="{FF2B5EF4-FFF2-40B4-BE49-F238E27FC236}">
                <a16:creationId xmlns:a16="http://schemas.microsoft.com/office/drawing/2014/main" id="{9AD95BA2-9911-5347-A7C7-D9F718CD66CE}"/>
              </a:ext>
            </a:extLst>
          </p:cNvPr>
          <p:cNvSpPr>
            <a:spLocks noGrp="1"/>
          </p:cNvSpPr>
          <p:nvPr>
            <p:ph type="sldNum" sz="quarter" idx="12"/>
          </p:nvPr>
        </p:nvSpPr>
        <p:spPr/>
        <p:txBody>
          <a:bodyPr/>
          <a:lstStyle/>
          <a:p>
            <a:fld id="{4E6CC911-34ED-C141-AB1C-C424FE40F12D}" type="slidenum">
              <a:rPr lang="en-ES" smtClean="0"/>
              <a:t>‹#›</a:t>
            </a:fld>
            <a:endParaRPr lang="en-ES"/>
          </a:p>
        </p:txBody>
      </p:sp>
    </p:spTree>
    <p:extLst>
      <p:ext uri="{BB962C8B-B14F-4D97-AF65-F5344CB8AC3E}">
        <p14:creationId xmlns:p14="http://schemas.microsoft.com/office/powerpoint/2010/main" val="25440623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9BE15-3D7E-F04B-A8D2-0514731F2AB4}"/>
              </a:ext>
            </a:extLst>
          </p:cNvPr>
          <p:cNvSpPr>
            <a:spLocks noGrp="1"/>
          </p:cNvSpPr>
          <p:nvPr>
            <p:ph type="title"/>
          </p:nvPr>
        </p:nvSpPr>
        <p:spPr/>
        <p:txBody>
          <a:bodyPr/>
          <a:lstStyle/>
          <a:p>
            <a:r>
              <a:rPr lang="en-GB"/>
              <a:t>Click to edit Master title style</a:t>
            </a:r>
            <a:endParaRPr lang="en-ES"/>
          </a:p>
        </p:txBody>
      </p:sp>
      <p:sp>
        <p:nvSpPr>
          <p:cNvPr id="3" name="Content Placeholder 2">
            <a:extLst>
              <a:ext uri="{FF2B5EF4-FFF2-40B4-BE49-F238E27FC236}">
                <a16:creationId xmlns:a16="http://schemas.microsoft.com/office/drawing/2014/main" id="{49ED241F-EEFA-BE4D-8F1D-2876C1530117}"/>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ES"/>
          </a:p>
        </p:txBody>
      </p:sp>
      <p:sp>
        <p:nvSpPr>
          <p:cNvPr id="4" name="Content Placeholder 3">
            <a:extLst>
              <a:ext uri="{FF2B5EF4-FFF2-40B4-BE49-F238E27FC236}">
                <a16:creationId xmlns:a16="http://schemas.microsoft.com/office/drawing/2014/main" id="{57196749-4463-C048-BFAD-1FA0154D85B8}"/>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ES"/>
          </a:p>
        </p:txBody>
      </p:sp>
      <p:sp>
        <p:nvSpPr>
          <p:cNvPr id="5" name="Date Placeholder 4">
            <a:extLst>
              <a:ext uri="{FF2B5EF4-FFF2-40B4-BE49-F238E27FC236}">
                <a16:creationId xmlns:a16="http://schemas.microsoft.com/office/drawing/2014/main" id="{0E64D0EC-FF7E-2444-AFDD-A15A6D1AB7FC}"/>
              </a:ext>
            </a:extLst>
          </p:cNvPr>
          <p:cNvSpPr>
            <a:spLocks noGrp="1"/>
          </p:cNvSpPr>
          <p:nvPr>
            <p:ph type="dt" sz="half" idx="10"/>
          </p:nvPr>
        </p:nvSpPr>
        <p:spPr/>
        <p:txBody>
          <a:bodyPr/>
          <a:lstStyle/>
          <a:p>
            <a:fld id="{2A895F2C-50B8-EE47-896A-AC179E4995DC}" type="datetimeFigureOut">
              <a:rPr lang="en-ES" smtClean="0"/>
              <a:t>01/29/2024</a:t>
            </a:fld>
            <a:endParaRPr lang="en-ES"/>
          </a:p>
        </p:txBody>
      </p:sp>
      <p:sp>
        <p:nvSpPr>
          <p:cNvPr id="6" name="Footer Placeholder 5">
            <a:extLst>
              <a:ext uri="{FF2B5EF4-FFF2-40B4-BE49-F238E27FC236}">
                <a16:creationId xmlns:a16="http://schemas.microsoft.com/office/drawing/2014/main" id="{229814AF-02BE-0F40-B38D-1AD62B8771C1}"/>
              </a:ext>
            </a:extLst>
          </p:cNvPr>
          <p:cNvSpPr>
            <a:spLocks noGrp="1"/>
          </p:cNvSpPr>
          <p:nvPr>
            <p:ph type="ftr" sz="quarter" idx="11"/>
          </p:nvPr>
        </p:nvSpPr>
        <p:spPr/>
        <p:txBody>
          <a:bodyPr/>
          <a:lstStyle/>
          <a:p>
            <a:endParaRPr lang="en-ES"/>
          </a:p>
        </p:txBody>
      </p:sp>
      <p:sp>
        <p:nvSpPr>
          <p:cNvPr id="7" name="Slide Number Placeholder 6">
            <a:extLst>
              <a:ext uri="{FF2B5EF4-FFF2-40B4-BE49-F238E27FC236}">
                <a16:creationId xmlns:a16="http://schemas.microsoft.com/office/drawing/2014/main" id="{BDBE33AA-4738-8E4F-9A3B-FFA130FF7F03}"/>
              </a:ext>
            </a:extLst>
          </p:cNvPr>
          <p:cNvSpPr>
            <a:spLocks noGrp="1"/>
          </p:cNvSpPr>
          <p:nvPr>
            <p:ph type="sldNum" sz="quarter" idx="12"/>
          </p:nvPr>
        </p:nvSpPr>
        <p:spPr/>
        <p:txBody>
          <a:bodyPr/>
          <a:lstStyle/>
          <a:p>
            <a:fld id="{4E6CC911-34ED-C141-AB1C-C424FE40F12D}" type="slidenum">
              <a:rPr lang="en-ES" smtClean="0"/>
              <a:t>‹#›</a:t>
            </a:fld>
            <a:endParaRPr lang="en-ES"/>
          </a:p>
        </p:txBody>
      </p:sp>
    </p:spTree>
    <p:extLst>
      <p:ext uri="{BB962C8B-B14F-4D97-AF65-F5344CB8AC3E}">
        <p14:creationId xmlns:p14="http://schemas.microsoft.com/office/powerpoint/2010/main" val="3832601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CD0EB-39BD-964B-A930-861D6E2304AF}"/>
              </a:ext>
            </a:extLst>
          </p:cNvPr>
          <p:cNvSpPr>
            <a:spLocks noGrp="1"/>
          </p:cNvSpPr>
          <p:nvPr>
            <p:ph type="title"/>
          </p:nvPr>
        </p:nvSpPr>
        <p:spPr>
          <a:xfrm>
            <a:off x="839788" y="365125"/>
            <a:ext cx="10515600" cy="1325563"/>
          </a:xfrm>
        </p:spPr>
        <p:txBody>
          <a:bodyPr/>
          <a:lstStyle/>
          <a:p>
            <a:r>
              <a:rPr lang="en-GB"/>
              <a:t>Click to edit Master title style</a:t>
            </a:r>
            <a:endParaRPr lang="en-ES"/>
          </a:p>
        </p:txBody>
      </p:sp>
      <p:sp>
        <p:nvSpPr>
          <p:cNvPr id="3" name="Text Placeholder 2">
            <a:extLst>
              <a:ext uri="{FF2B5EF4-FFF2-40B4-BE49-F238E27FC236}">
                <a16:creationId xmlns:a16="http://schemas.microsoft.com/office/drawing/2014/main" id="{70CFC383-635A-0C49-B08F-2A22BB914A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3FE2051B-6E97-5F4A-9BBD-86789E65D05D}"/>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ES"/>
          </a:p>
        </p:txBody>
      </p:sp>
      <p:sp>
        <p:nvSpPr>
          <p:cNvPr id="5" name="Text Placeholder 4">
            <a:extLst>
              <a:ext uri="{FF2B5EF4-FFF2-40B4-BE49-F238E27FC236}">
                <a16:creationId xmlns:a16="http://schemas.microsoft.com/office/drawing/2014/main" id="{F2E3A68B-7100-E441-995A-D402EAF82E3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0C565D2-1B16-F647-AA3D-790B0CDC64D3}"/>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ES"/>
          </a:p>
        </p:txBody>
      </p:sp>
      <p:sp>
        <p:nvSpPr>
          <p:cNvPr id="7" name="Date Placeholder 6">
            <a:extLst>
              <a:ext uri="{FF2B5EF4-FFF2-40B4-BE49-F238E27FC236}">
                <a16:creationId xmlns:a16="http://schemas.microsoft.com/office/drawing/2014/main" id="{A4A0AA92-09BD-E044-8103-20745EE61EB5}"/>
              </a:ext>
            </a:extLst>
          </p:cNvPr>
          <p:cNvSpPr>
            <a:spLocks noGrp="1"/>
          </p:cNvSpPr>
          <p:nvPr>
            <p:ph type="dt" sz="half" idx="10"/>
          </p:nvPr>
        </p:nvSpPr>
        <p:spPr/>
        <p:txBody>
          <a:bodyPr/>
          <a:lstStyle/>
          <a:p>
            <a:fld id="{2A895F2C-50B8-EE47-896A-AC179E4995DC}" type="datetimeFigureOut">
              <a:rPr lang="en-ES" smtClean="0"/>
              <a:t>01/29/2024</a:t>
            </a:fld>
            <a:endParaRPr lang="en-ES"/>
          </a:p>
        </p:txBody>
      </p:sp>
      <p:sp>
        <p:nvSpPr>
          <p:cNvPr id="8" name="Footer Placeholder 7">
            <a:extLst>
              <a:ext uri="{FF2B5EF4-FFF2-40B4-BE49-F238E27FC236}">
                <a16:creationId xmlns:a16="http://schemas.microsoft.com/office/drawing/2014/main" id="{8BDF43C2-15B7-D74C-8919-02DA66248CA5}"/>
              </a:ext>
            </a:extLst>
          </p:cNvPr>
          <p:cNvSpPr>
            <a:spLocks noGrp="1"/>
          </p:cNvSpPr>
          <p:nvPr>
            <p:ph type="ftr" sz="quarter" idx="11"/>
          </p:nvPr>
        </p:nvSpPr>
        <p:spPr/>
        <p:txBody>
          <a:bodyPr/>
          <a:lstStyle/>
          <a:p>
            <a:endParaRPr lang="en-ES"/>
          </a:p>
        </p:txBody>
      </p:sp>
      <p:sp>
        <p:nvSpPr>
          <p:cNvPr id="9" name="Slide Number Placeholder 8">
            <a:extLst>
              <a:ext uri="{FF2B5EF4-FFF2-40B4-BE49-F238E27FC236}">
                <a16:creationId xmlns:a16="http://schemas.microsoft.com/office/drawing/2014/main" id="{8E389521-ED33-5642-8A01-1138795999B0}"/>
              </a:ext>
            </a:extLst>
          </p:cNvPr>
          <p:cNvSpPr>
            <a:spLocks noGrp="1"/>
          </p:cNvSpPr>
          <p:nvPr>
            <p:ph type="sldNum" sz="quarter" idx="12"/>
          </p:nvPr>
        </p:nvSpPr>
        <p:spPr/>
        <p:txBody>
          <a:bodyPr/>
          <a:lstStyle/>
          <a:p>
            <a:fld id="{4E6CC911-34ED-C141-AB1C-C424FE40F12D}" type="slidenum">
              <a:rPr lang="en-ES" smtClean="0"/>
              <a:t>‹#›</a:t>
            </a:fld>
            <a:endParaRPr lang="en-ES"/>
          </a:p>
        </p:txBody>
      </p:sp>
    </p:spTree>
    <p:extLst>
      <p:ext uri="{BB962C8B-B14F-4D97-AF65-F5344CB8AC3E}">
        <p14:creationId xmlns:p14="http://schemas.microsoft.com/office/powerpoint/2010/main" val="13088899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9C15D-454C-364D-BDF6-0ED9549B37E3}"/>
              </a:ext>
            </a:extLst>
          </p:cNvPr>
          <p:cNvSpPr>
            <a:spLocks noGrp="1"/>
          </p:cNvSpPr>
          <p:nvPr>
            <p:ph type="title"/>
          </p:nvPr>
        </p:nvSpPr>
        <p:spPr/>
        <p:txBody>
          <a:bodyPr/>
          <a:lstStyle/>
          <a:p>
            <a:r>
              <a:rPr lang="en-GB"/>
              <a:t>Click to edit Master title style</a:t>
            </a:r>
            <a:endParaRPr lang="en-ES"/>
          </a:p>
        </p:txBody>
      </p:sp>
      <p:sp>
        <p:nvSpPr>
          <p:cNvPr id="3" name="Date Placeholder 2">
            <a:extLst>
              <a:ext uri="{FF2B5EF4-FFF2-40B4-BE49-F238E27FC236}">
                <a16:creationId xmlns:a16="http://schemas.microsoft.com/office/drawing/2014/main" id="{4FB64A24-3265-1E4A-A100-9F6D5CF8A9C0}"/>
              </a:ext>
            </a:extLst>
          </p:cNvPr>
          <p:cNvSpPr>
            <a:spLocks noGrp="1"/>
          </p:cNvSpPr>
          <p:nvPr>
            <p:ph type="dt" sz="half" idx="10"/>
          </p:nvPr>
        </p:nvSpPr>
        <p:spPr/>
        <p:txBody>
          <a:bodyPr/>
          <a:lstStyle/>
          <a:p>
            <a:fld id="{2A895F2C-50B8-EE47-896A-AC179E4995DC}" type="datetimeFigureOut">
              <a:rPr lang="en-ES" smtClean="0"/>
              <a:t>01/29/2024</a:t>
            </a:fld>
            <a:endParaRPr lang="en-ES"/>
          </a:p>
        </p:txBody>
      </p:sp>
      <p:sp>
        <p:nvSpPr>
          <p:cNvPr id="4" name="Footer Placeholder 3">
            <a:extLst>
              <a:ext uri="{FF2B5EF4-FFF2-40B4-BE49-F238E27FC236}">
                <a16:creationId xmlns:a16="http://schemas.microsoft.com/office/drawing/2014/main" id="{169D31D7-96DC-1E43-8DF6-C67C9DC23AC0}"/>
              </a:ext>
            </a:extLst>
          </p:cNvPr>
          <p:cNvSpPr>
            <a:spLocks noGrp="1"/>
          </p:cNvSpPr>
          <p:nvPr>
            <p:ph type="ftr" sz="quarter" idx="11"/>
          </p:nvPr>
        </p:nvSpPr>
        <p:spPr/>
        <p:txBody>
          <a:bodyPr/>
          <a:lstStyle/>
          <a:p>
            <a:endParaRPr lang="en-ES"/>
          </a:p>
        </p:txBody>
      </p:sp>
      <p:sp>
        <p:nvSpPr>
          <p:cNvPr id="5" name="Slide Number Placeholder 4">
            <a:extLst>
              <a:ext uri="{FF2B5EF4-FFF2-40B4-BE49-F238E27FC236}">
                <a16:creationId xmlns:a16="http://schemas.microsoft.com/office/drawing/2014/main" id="{BB4BDEEB-FAEF-0644-BBD0-E5097EC8CFDB}"/>
              </a:ext>
            </a:extLst>
          </p:cNvPr>
          <p:cNvSpPr>
            <a:spLocks noGrp="1"/>
          </p:cNvSpPr>
          <p:nvPr>
            <p:ph type="sldNum" sz="quarter" idx="12"/>
          </p:nvPr>
        </p:nvSpPr>
        <p:spPr/>
        <p:txBody>
          <a:bodyPr/>
          <a:lstStyle/>
          <a:p>
            <a:fld id="{4E6CC911-34ED-C141-AB1C-C424FE40F12D}" type="slidenum">
              <a:rPr lang="en-ES" smtClean="0"/>
              <a:t>‹#›</a:t>
            </a:fld>
            <a:endParaRPr lang="en-ES"/>
          </a:p>
        </p:txBody>
      </p:sp>
    </p:spTree>
    <p:extLst>
      <p:ext uri="{BB962C8B-B14F-4D97-AF65-F5344CB8AC3E}">
        <p14:creationId xmlns:p14="http://schemas.microsoft.com/office/powerpoint/2010/main" val="9439392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9D8EDD-9088-3540-A87E-80B83E966CB5}"/>
              </a:ext>
            </a:extLst>
          </p:cNvPr>
          <p:cNvSpPr>
            <a:spLocks noGrp="1"/>
          </p:cNvSpPr>
          <p:nvPr>
            <p:ph type="dt" sz="half" idx="10"/>
          </p:nvPr>
        </p:nvSpPr>
        <p:spPr/>
        <p:txBody>
          <a:bodyPr/>
          <a:lstStyle/>
          <a:p>
            <a:fld id="{2A895F2C-50B8-EE47-896A-AC179E4995DC}" type="datetimeFigureOut">
              <a:rPr lang="en-ES" smtClean="0"/>
              <a:t>01/29/2024</a:t>
            </a:fld>
            <a:endParaRPr lang="en-ES"/>
          </a:p>
        </p:txBody>
      </p:sp>
      <p:sp>
        <p:nvSpPr>
          <p:cNvPr id="3" name="Footer Placeholder 2">
            <a:extLst>
              <a:ext uri="{FF2B5EF4-FFF2-40B4-BE49-F238E27FC236}">
                <a16:creationId xmlns:a16="http://schemas.microsoft.com/office/drawing/2014/main" id="{F6718A9D-D064-424A-B6F2-E414179FDBCC}"/>
              </a:ext>
            </a:extLst>
          </p:cNvPr>
          <p:cNvSpPr>
            <a:spLocks noGrp="1"/>
          </p:cNvSpPr>
          <p:nvPr>
            <p:ph type="ftr" sz="quarter" idx="11"/>
          </p:nvPr>
        </p:nvSpPr>
        <p:spPr/>
        <p:txBody>
          <a:bodyPr/>
          <a:lstStyle/>
          <a:p>
            <a:endParaRPr lang="en-ES"/>
          </a:p>
        </p:txBody>
      </p:sp>
      <p:sp>
        <p:nvSpPr>
          <p:cNvPr id="4" name="Slide Number Placeholder 3">
            <a:extLst>
              <a:ext uri="{FF2B5EF4-FFF2-40B4-BE49-F238E27FC236}">
                <a16:creationId xmlns:a16="http://schemas.microsoft.com/office/drawing/2014/main" id="{FD7538CC-C136-EB4B-9537-BFB1D258153D}"/>
              </a:ext>
            </a:extLst>
          </p:cNvPr>
          <p:cNvSpPr>
            <a:spLocks noGrp="1"/>
          </p:cNvSpPr>
          <p:nvPr>
            <p:ph type="sldNum" sz="quarter" idx="12"/>
          </p:nvPr>
        </p:nvSpPr>
        <p:spPr/>
        <p:txBody>
          <a:bodyPr/>
          <a:lstStyle/>
          <a:p>
            <a:fld id="{4E6CC911-34ED-C141-AB1C-C424FE40F12D}" type="slidenum">
              <a:rPr lang="en-ES" smtClean="0"/>
              <a:t>‹#›</a:t>
            </a:fld>
            <a:endParaRPr lang="en-ES"/>
          </a:p>
        </p:txBody>
      </p:sp>
    </p:spTree>
    <p:extLst>
      <p:ext uri="{BB962C8B-B14F-4D97-AF65-F5344CB8AC3E}">
        <p14:creationId xmlns:p14="http://schemas.microsoft.com/office/powerpoint/2010/main" val="37651158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02370-CB69-9B42-8D87-681FC91BC54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ES"/>
          </a:p>
        </p:txBody>
      </p:sp>
      <p:sp>
        <p:nvSpPr>
          <p:cNvPr id="3" name="Content Placeholder 2">
            <a:extLst>
              <a:ext uri="{FF2B5EF4-FFF2-40B4-BE49-F238E27FC236}">
                <a16:creationId xmlns:a16="http://schemas.microsoft.com/office/drawing/2014/main" id="{3193161C-14F4-004A-9A46-6385CF73BBE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ES"/>
          </a:p>
        </p:txBody>
      </p:sp>
      <p:sp>
        <p:nvSpPr>
          <p:cNvPr id="4" name="Text Placeholder 3">
            <a:extLst>
              <a:ext uri="{FF2B5EF4-FFF2-40B4-BE49-F238E27FC236}">
                <a16:creationId xmlns:a16="http://schemas.microsoft.com/office/drawing/2014/main" id="{816FEC12-F972-DB4F-830E-49CDFA5CC5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EDB76D3-EC29-A041-9108-92C3BE8C0D2F}"/>
              </a:ext>
            </a:extLst>
          </p:cNvPr>
          <p:cNvSpPr>
            <a:spLocks noGrp="1"/>
          </p:cNvSpPr>
          <p:nvPr>
            <p:ph type="dt" sz="half" idx="10"/>
          </p:nvPr>
        </p:nvSpPr>
        <p:spPr/>
        <p:txBody>
          <a:bodyPr/>
          <a:lstStyle/>
          <a:p>
            <a:fld id="{2A895F2C-50B8-EE47-896A-AC179E4995DC}" type="datetimeFigureOut">
              <a:rPr lang="en-ES" smtClean="0"/>
              <a:t>01/29/2024</a:t>
            </a:fld>
            <a:endParaRPr lang="en-ES"/>
          </a:p>
        </p:txBody>
      </p:sp>
      <p:sp>
        <p:nvSpPr>
          <p:cNvPr id="6" name="Footer Placeholder 5">
            <a:extLst>
              <a:ext uri="{FF2B5EF4-FFF2-40B4-BE49-F238E27FC236}">
                <a16:creationId xmlns:a16="http://schemas.microsoft.com/office/drawing/2014/main" id="{D56CD103-4FC0-634C-8EFD-A6E38727A1FF}"/>
              </a:ext>
            </a:extLst>
          </p:cNvPr>
          <p:cNvSpPr>
            <a:spLocks noGrp="1"/>
          </p:cNvSpPr>
          <p:nvPr>
            <p:ph type="ftr" sz="quarter" idx="11"/>
          </p:nvPr>
        </p:nvSpPr>
        <p:spPr/>
        <p:txBody>
          <a:bodyPr/>
          <a:lstStyle/>
          <a:p>
            <a:endParaRPr lang="en-ES"/>
          </a:p>
        </p:txBody>
      </p:sp>
      <p:sp>
        <p:nvSpPr>
          <p:cNvPr id="7" name="Slide Number Placeholder 6">
            <a:extLst>
              <a:ext uri="{FF2B5EF4-FFF2-40B4-BE49-F238E27FC236}">
                <a16:creationId xmlns:a16="http://schemas.microsoft.com/office/drawing/2014/main" id="{7FFC5719-AFBF-D643-A1E9-796973E6ED22}"/>
              </a:ext>
            </a:extLst>
          </p:cNvPr>
          <p:cNvSpPr>
            <a:spLocks noGrp="1"/>
          </p:cNvSpPr>
          <p:nvPr>
            <p:ph type="sldNum" sz="quarter" idx="12"/>
          </p:nvPr>
        </p:nvSpPr>
        <p:spPr/>
        <p:txBody>
          <a:bodyPr/>
          <a:lstStyle/>
          <a:p>
            <a:fld id="{4E6CC911-34ED-C141-AB1C-C424FE40F12D}" type="slidenum">
              <a:rPr lang="en-ES" smtClean="0"/>
              <a:t>‹#›</a:t>
            </a:fld>
            <a:endParaRPr lang="en-ES"/>
          </a:p>
        </p:txBody>
      </p:sp>
    </p:spTree>
    <p:extLst>
      <p:ext uri="{BB962C8B-B14F-4D97-AF65-F5344CB8AC3E}">
        <p14:creationId xmlns:p14="http://schemas.microsoft.com/office/powerpoint/2010/main" val="22723080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E0614-6659-EB46-A706-8E3321648D3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ES"/>
          </a:p>
        </p:txBody>
      </p:sp>
      <p:sp>
        <p:nvSpPr>
          <p:cNvPr id="3" name="Picture Placeholder 2">
            <a:extLst>
              <a:ext uri="{FF2B5EF4-FFF2-40B4-BE49-F238E27FC236}">
                <a16:creationId xmlns:a16="http://schemas.microsoft.com/office/drawing/2014/main" id="{8A366ADB-DC00-0C43-B722-09A575E9D87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ES"/>
          </a:p>
        </p:txBody>
      </p:sp>
      <p:sp>
        <p:nvSpPr>
          <p:cNvPr id="4" name="Text Placeholder 3">
            <a:extLst>
              <a:ext uri="{FF2B5EF4-FFF2-40B4-BE49-F238E27FC236}">
                <a16:creationId xmlns:a16="http://schemas.microsoft.com/office/drawing/2014/main" id="{3153EABA-E722-EA49-B994-277995FC38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6A49783-E57C-CD46-ADA9-0A2A3EF5A34B}"/>
              </a:ext>
            </a:extLst>
          </p:cNvPr>
          <p:cNvSpPr>
            <a:spLocks noGrp="1"/>
          </p:cNvSpPr>
          <p:nvPr>
            <p:ph type="dt" sz="half" idx="10"/>
          </p:nvPr>
        </p:nvSpPr>
        <p:spPr/>
        <p:txBody>
          <a:bodyPr/>
          <a:lstStyle/>
          <a:p>
            <a:fld id="{2A895F2C-50B8-EE47-896A-AC179E4995DC}" type="datetimeFigureOut">
              <a:rPr lang="en-ES" smtClean="0"/>
              <a:t>01/29/2024</a:t>
            </a:fld>
            <a:endParaRPr lang="en-ES"/>
          </a:p>
        </p:txBody>
      </p:sp>
      <p:sp>
        <p:nvSpPr>
          <p:cNvPr id="6" name="Footer Placeholder 5">
            <a:extLst>
              <a:ext uri="{FF2B5EF4-FFF2-40B4-BE49-F238E27FC236}">
                <a16:creationId xmlns:a16="http://schemas.microsoft.com/office/drawing/2014/main" id="{7AC280CA-2596-944A-9FB7-761F82B76A15}"/>
              </a:ext>
            </a:extLst>
          </p:cNvPr>
          <p:cNvSpPr>
            <a:spLocks noGrp="1"/>
          </p:cNvSpPr>
          <p:nvPr>
            <p:ph type="ftr" sz="quarter" idx="11"/>
          </p:nvPr>
        </p:nvSpPr>
        <p:spPr/>
        <p:txBody>
          <a:bodyPr/>
          <a:lstStyle/>
          <a:p>
            <a:endParaRPr lang="en-ES"/>
          </a:p>
        </p:txBody>
      </p:sp>
      <p:sp>
        <p:nvSpPr>
          <p:cNvPr id="7" name="Slide Number Placeholder 6">
            <a:extLst>
              <a:ext uri="{FF2B5EF4-FFF2-40B4-BE49-F238E27FC236}">
                <a16:creationId xmlns:a16="http://schemas.microsoft.com/office/drawing/2014/main" id="{6A93DC0F-680C-E740-8B6B-3A1666B7F8A0}"/>
              </a:ext>
            </a:extLst>
          </p:cNvPr>
          <p:cNvSpPr>
            <a:spLocks noGrp="1"/>
          </p:cNvSpPr>
          <p:nvPr>
            <p:ph type="sldNum" sz="quarter" idx="12"/>
          </p:nvPr>
        </p:nvSpPr>
        <p:spPr/>
        <p:txBody>
          <a:bodyPr/>
          <a:lstStyle/>
          <a:p>
            <a:fld id="{4E6CC911-34ED-C141-AB1C-C424FE40F12D}" type="slidenum">
              <a:rPr lang="en-ES" smtClean="0"/>
              <a:t>‹#›</a:t>
            </a:fld>
            <a:endParaRPr lang="en-ES"/>
          </a:p>
        </p:txBody>
      </p:sp>
    </p:spTree>
    <p:extLst>
      <p:ext uri="{BB962C8B-B14F-4D97-AF65-F5344CB8AC3E}">
        <p14:creationId xmlns:p14="http://schemas.microsoft.com/office/powerpoint/2010/main" val="37221955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plai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37B7A-11A2-5243-9AEE-21A4452498F0}"/>
              </a:ext>
            </a:extLst>
          </p:cNvPr>
          <p:cNvSpPr>
            <a:spLocks noGrp="1"/>
          </p:cNvSpPr>
          <p:nvPr>
            <p:ph type="ctrTitle"/>
          </p:nvPr>
        </p:nvSpPr>
        <p:spPr>
          <a:xfrm>
            <a:off x="648000" y="1728000"/>
            <a:ext cx="6876000" cy="1440000"/>
          </a:xfrm>
        </p:spPr>
        <p:txBody>
          <a:bodyPr anchor="t" anchorCtr="0"/>
          <a:lstStyle>
            <a:lvl1pPr algn="l">
              <a:lnSpc>
                <a:spcPct val="100000"/>
              </a:lnSpc>
              <a:defRPr sz="4800">
                <a:solidFill>
                  <a:schemeClr val="bg2"/>
                </a:solidFill>
              </a:defRPr>
            </a:lvl1pPr>
          </a:lstStyle>
          <a:p>
            <a:r>
              <a:rPr lang="en-GB"/>
              <a:t>Click to edit Master title style</a:t>
            </a:r>
            <a:endParaRPr lang="en-US" dirty="0"/>
          </a:p>
        </p:txBody>
      </p:sp>
      <p:sp>
        <p:nvSpPr>
          <p:cNvPr id="5" name="Footer Placeholder 4">
            <a:extLst>
              <a:ext uri="{FF2B5EF4-FFF2-40B4-BE49-F238E27FC236}">
                <a16:creationId xmlns:a16="http://schemas.microsoft.com/office/drawing/2014/main" id="{30B7FFC3-561C-5549-B697-6C8BB95A2053}"/>
              </a:ext>
            </a:extLst>
          </p:cNvPr>
          <p:cNvSpPr>
            <a:spLocks noGrp="1"/>
          </p:cNvSpPr>
          <p:nvPr>
            <p:ph type="ftr" sz="quarter" idx="11"/>
          </p:nvPr>
        </p:nvSpPr>
        <p:spPr>
          <a:xfrm>
            <a:off x="648000" y="6192000"/>
            <a:ext cx="10944000" cy="180000"/>
          </a:xfrm>
        </p:spPr>
        <p:txBody>
          <a:bodyPr/>
          <a:lstStyle/>
          <a:p>
            <a:r>
              <a:rPr lang="en-GB" noProof="0"/>
              <a:t>www.teachingenglish.org.uk</a:t>
            </a:r>
            <a:endParaRPr lang="en-GB" noProof="0" dirty="0"/>
          </a:p>
        </p:txBody>
      </p:sp>
      <p:sp>
        <p:nvSpPr>
          <p:cNvPr id="11" name="Text Placeholder 10">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608000"/>
            <a:ext cx="6876000" cy="252000"/>
          </a:xfrm>
        </p:spPr>
        <p:txBody>
          <a:bodyPr anchor="b" anchorCtr="0"/>
          <a:lstStyle>
            <a:lvl1pPr>
              <a:spcBef>
                <a:spcPts val="0"/>
              </a:spcBef>
              <a:defRPr sz="1800" b="0">
                <a:solidFill>
                  <a:schemeClr val="bg2"/>
                </a:solidFill>
              </a:defRPr>
            </a:lvl1pPr>
          </a:lstStyle>
          <a:p>
            <a:pPr lvl="0"/>
            <a:r>
              <a:rPr lang="en-GB"/>
              <a:t>Click to edit Master text styles</a:t>
            </a:r>
          </a:p>
        </p:txBody>
      </p:sp>
      <p:pic>
        <p:nvPicPr>
          <p:cNvPr id="7" name="Picture 6">
            <a:extLst>
              <a:ext uri="{FF2B5EF4-FFF2-40B4-BE49-F238E27FC236}">
                <a16:creationId xmlns:a16="http://schemas.microsoft.com/office/drawing/2014/main" id="{EE56BB0E-B503-6047-9026-46230EF7886B}"/>
              </a:ext>
            </a:extLst>
          </p:cNvPr>
          <p:cNvPicPr>
            <a:picLocks noChangeAspect="1"/>
          </p:cNvPicPr>
          <p:nvPr userDrawn="1"/>
        </p:nvPicPr>
        <p:blipFill>
          <a:blip r:embed="rId2"/>
          <a:stretch>
            <a:fillRect/>
          </a:stretch>
        </p:blipFill>
        <p:spPr>
          <a:xfrm>
            <a:off x="672000" y="504000"/>
            <a:ext cx="1485900" cy="431800"/>
          </a:xfrm>
          <a:prstGeom prst="rect">
            <a:avLst/>
          </a:prstGeom>
        </p:spPr>
      </p:pic>
    </p:spTree>
    <p:extLst>
      <p:ext uri="{BB962C8B-B14F-4D97-AF65-F5344CB8AC3E}">
        <p14:creationId xmlns:p14="http://schemas.microsoft.com/office/powerpoint/2010/main" val="379344853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058E5-2C05-6F41-8A23-D3E8E13C9B29}"/>
              </a:ext>
            </a:extLst>
          </p:cNvPr>
          <p:cNvSpPr>
            <a:spLocks noGrp="1"/>
          </p:cNvSpPr>
          <p:nvPr>
            <p:ph type="title"/>
          </p:nvPr>
        </p:nvSpPr>
        <p:spPr/>
        <p:txBody>
          <a:bodyPr/>
          <a:lstStyle/>
          <a:p>
            <a:r>
              <a:rPr lang="en-GB"/>
              <a:t>Click to edit Master title style</a:t>
            </a:r>
            <a:endParaRPr lang="en-ES"/>
          </a:p>
        </p:txBody>
      </p:sp>
      <p:sp>
        <p:nvSpPr>
          <p:cNvPr id="3" name="Vertical Text Placeholder 2">
            <a:extLst>
              <a:ext uri="{FF2B5EF4-FFF2-40B4-BE49-F238E27FC236}">
                <a16:creationId xmlns:a16="http://schemas.microsoft.com/office/drawing/2014/main" id="{8444019A-4585-0842-A4F5-A02B7A13DF57}"/>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ES"/>
          </a:p>
        </p:txBody>
      </p:sp>
      <p:sp>
        <p:nvSpPr>
          <p:cNvPr id="4" name="Date Placeholder 3">
            <a:extLst>
              <a:ext uri="{FF2B5EF4-FFF2-40B4-BE49-F238E27FC236}">
                <a16:creationId xmlns:a16="http://schemas.microsoft.com/office/drawing/2014/main" id="{A1EBF43A-A56F-504E-82F7-CDC111A63C5B}"/>
              </a:ext>
            </a:extLst>
          </p:cNvPr>
          <p:cNvSpPr>
            <a:spLocks noGrp="1"/>
          </p:cNvSpPr>
          <p:nvPr>
            <p:ph type="dt" sz="half" idx="10"/>
          </p:nvPr>
        </p:nvSpPr>
        <p:spPr/>
        <p:txBody>
          <a:bodyPr/>
          <a:lstStyle/>
          <a:p>
            <a:fld id="{2A895F2C-50B8-EE47-896A-AC179E4995DC}" type="datetimeFigureOut">
              <a:rPr lang="en-ES" smtClean="0"/>
              <a:t>01/29/2024</a:t>
            </a:fld>
            <a:endParaRPr lang="en-ES"/>
          </a:p>
        </p:txBody>
      </p:sp>
      <p:sp>
        <p:nvSpPr>
          <p:cNvPr id="5" name="Footer Placeholder 4">
            <a:extLst>
              <a:ext uri="{FF2B5EF4-FFF2-40B4-BE49-F238E27FC236}">
                <a16:creationId xmlns:a16="http://schemas.microsoft.com/office/drawing/2014/main" id="{A77711DA-3466-674A-9399-0CCA46F106CB}"/>
              </a:ext>
            </a:extLst>
          </p:cNvPr>
          <p:cNvSpPr>
            <a:spLocks noGrp="1"/>
          </p:cNvSpPr>
          <p:nvPr>
            <p:ph type="ftr" sz="quarter" idx="11"/>
          </p:nvPr>
        </p:nvSpPr>
        <p:spPr/>
        <p:txBody>
          <a:bodyPr/>
          <a:lstStyle/>
          <a:p>
            <a:endParaRPr lang="en-ES"/>
          </a:p>
        </p:txBody>
      </p:sp>
      <p:sp>
        <p:nvSpPr>
          <p:cNvPr id="6" name="Slide Number Placeholder 5">
            <a:extLst>
              <a:ext uri="{FF2B5EF4-FFF2-40B4-BE49-F238E27FC236}">
                <a16:creationId xmlns:a16="http://schemas.microsoft.com/office/drawing/2014/main" id="{8939A817-3498-0440-B5C2-288C45508DB6}"/>
              </a:ext>
            </a:extLst>
          </p:cNvPr>
          <p:cNvSpPr>
            <a:spLocks noGrp="1"/>
          </p:cNvSpPr>
          <p:nvPr>
            <p:ph type="sldNum" sz="quarter" idx="12"/>
          </p:nvPr>
        </p:nvSpPr>
        <p:spPr/>
        <p:txBody>
          <a:bodyPr/>
          <a:lstStyle/>
          <a:p>
            <a:fld id="{4E6CC911-34ED-C141-AB1C-C424FE40F12D}" type="slidenum">
              <a:rPr lang="en-ES" smtClean="0"/>
              <a:t>‹#›</a:t>
            </a:fld>
            <a:endParaRPr lang="en-ES"/>
          </a:p>
        </p:txBody>
      </p:sp>
    </p:spTree>
    <p:extLst>
      <p:ext uri="{BB962C8B-B14F-4D97-AF65-F5344CB8AC3E}">
        <p14:creationId xmlns:p14="http://schemas.microsoft.com/office/powerpoint/2010/main" val="9687749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338ECBD-5AF8-EE4C-B1F0-6BADF51F30DC}"/>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ES"/>
          </a:p>
        </p:txBody>
      </p:sp>
      <p:sp>
        <p:nvSpPr>
          <p:cNvPr id="3" name="Vertical Text Placeholder 2">
            <a:extLst>
              <a:ext uri="{FF2B5EF4-FFF2-40B4-BE49-F238E27FC236}">
                <a16:creationId xmlns:a16="http://schemas.microsoft.com/office/drawing/2014/main" id="{26C58C5E-18F7-5249-BC6C-95F5A9CA5EAE}"/>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ES"/>
          </a:p>
        </p:txBody>
      </p:sp>
      <p:sp>
        <p:nvSpPr>
          <p:cNvPr id="4" name="Date Placeholder 3">
            <a:extLst>
              <a:ext uri="{FF2B5EF4-FFF2-40B4-BE49-F238E27FC236}">
                <a16:creationId xmlns:a16="http://schemas.microsoft.com/office/drawing/2014/main" id="{0F6E053D-5644-3D4C-BFEC-9B2AED00A92D}"/>
              </a:ext>
            </a:extLst>
          </p:cNvPr>
          <p:cNvSpPr>
            <a:spLocks noGrp="1"/>
          </p:cNvSpPr>
          <p:nvPr>
            <p:ph type="dt" sz="half" idx="10"/>
          </p:nvPr>
        </p:nvSpPr>
        <p:spPr/>
        <p:txBody>
          <a:bodyPr/>
          <a:lstStyle/>
          <a:p>
            <a:fld id="{2A895F2C-50B8-EE47-896A-AC179E4995DC}" type="datetimeFigureOut">
              <a:rPr lang="en-ES" smtClean="0"/>
              <a:t>01/29/2024</a:t>
            </a:fld>
            <a:endParaRPr lang="en-ES"/>
          </a:p>
        </p:txBody>
      </p:sp>
      <p:sp>
        <p:nvSpPr>
          <p:cNvPr id="5" name="Footer Placeholder 4">
            <a:extLst>
              <a:ext uri="{FF2B5EF4-FFF2-40B4-BE49-F238E27FC236}">
                <a16:creationId xmlns:a16="http://schemas.microsoft.com/office/drawing/2014/main" id="{C805F68C-4918-1449-9236-F21E8125EC6E}"/>
              </a:ext>
            </a:extLst>
          </p:cNvPr>
          <p:cNvSpPr>
            <a:spLocks noGrp="1"/>
          </p:cNvSpPr>
          <p:nvPr>
            <p:ph type="ftr" sz="quarter" idx="11"/>
          </p:nvPr>
        </p:nvSpPr>
        <p:spPr/>
        <p:txBody>
          <a:bodyPr/>
          <a:lstStyle/>
          <a:p>
            <a:endParaRPr lang="en-ES"/>
          </a:p>
        </p:txBody>
      </p:sp>
      <p:sp>
        <p:nvSpPr>
          <p:cNvPr id="6" name="Slide Number Placeholder 5">
            <a:extLst>
              <a:ext uri="{FF2B5EF4-FFF2-40B4-BE49-F238E27FC236}">
                <a16:creationId xmlns:a16="http://schemas.microsoft.com/office/drawing/2014/main" id="{292AE548-A9BA-984B-AFE8-CFC30CA96762}"/>
              </a:ext>
            </a:extLst>
          </p:cNvPr>
          <p:cNvSpPr>
            <a:spLocks noGrp="1"/>
          </p:cNvSpPr>
          <p:nvPr>
            <p:ph type="sldNum" sz="quarter" idx="12"/>
          </p:nvPr>
        </p:nvSpPr>
        <p:spPr/>
        <p:txBody>
          <a:bodyPr/>
          <a:lstStyle/>
          <a:p>
            <a:fld id="{4E6CC911-34ED-C141-AB1C-C424FE40F12D}" type="slidenum">
              <a:rPr lang="en-ES" smtClean="0"/>
              <a:t>‹#›</a:t>
            </a:fld>
            <a:endParaRPr lang="en-ES"/>
          </a:p>
        </p:txBody>
      </p:sp>
    </p:spTree>
    <p:extLst>
      <p:ext uri="{BB962C8B-B14F-4D97-AF65-F5344CB8AC3E}">
        <p14:creationId xmlns:p14="http://schemas.microsoft.com/office/powerpoint/2010/main" val="21412990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35163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divider - 1 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37B7A-11A2-5243-9AEE-21A4452498F0}"/>
              </a:ext>
            </a:extLst>
          </p:cNvPr>
          <p:cNvSpPr>
            <a:spLocks noGrp="1"/>
          </p:cNvSpPr>
          <p:nvPr>
            <p:ph type="ctrTitle"/>
          </p:nvPr>
        </p:nvSpPr>
        <p:spPr>
          <a:xfrm>
            <a:off x="648000" y="2340000"/>
            <a:ext cx="6876000" cy="1440000"/>
          </a:xfrm>
        </p:spPr>
        <p:txBody>
          <a:bodyPr anchor="t" anchorCtr="0"/>
          <a:lstStyle>
            <a:lvl1pPr algn="l">
              <a:lnSpc>
                <a:spcPct val="100000"/>
              </a:lnSpc>
              <a:defRPr sz="4800">
                <a:solidFill>
                  <a:schemeClr val="tx1"/>
                </a:solidFill>
              </a:defRPr>
            </a:lvl1pPr>
          </a:lstStyle>
          <a:p>
            <a:r>
              <a:rPr lang="en-US" dirty="0"/>
              <a:t>Click </a:t>
            </a:r>
            <a:r>
              <a:rPr lang="en-GB" noProof="0" dirty="0"/>
              <a:t>to</a:t>
            </a:r>
            <a:r>
              <a:rPr lang="en-US" dirty="0"/>
              <a:t> edit Master title style</a:t>
            </a:r>
          </a:p>
        </p:txBody>
      </p:sp>
      <p:sp>
        <p:nvSpPr>
          <p:cNvPr id="3" name="Subtitle 2">
            <a:extLst>
              <a:ext uri="{FF2B5EF4-FFF2-40B4-BE49-F238E27FC236}">
                <a16:creationId xmlns:a16="http://schemas.microsoft.com/office/drawing/2014/main" id="{C64D2CF9-6795-E24D-90F2-E0CA778EB364}"/>
              </a:ext>
            </a:extLst>
          </p:cNvPr>
          <p:cNvSpPr>
            <a:spLocks noGrp="1"/>
          </p:cNvSpPr>
          <p:nvPr>
            <p:ph type="subTitle" idx="1"/>
          </p:nvPr>
        </p:nvSpPr>
        <p:spPr>
          <a:xfrm>
            <a:off x="648000" y="1728000"/>
            <a:ext cx="6876000" cy="360000"/>
          </a:xfrm>
        </p:spPr>
        <p:txBody>
          <a:bodyPr anchor="b" anchorCtr="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t>
            </a:r>
            <a:r>
              <a:rPr lang="en-GB" noProof="0" dirty="0"/>
              <a:t>edit</a:t>
            </a:r>
            <a:r>
              <a:rPr lang="en-US" dirty="0"/>
              <a:t> Master subtitle style</a:t>
            </a:r>
          </a:p>
        </p:txBody>
      </p:sp>
      <p:sp>
        <p:nvSpPr>
          <p:cNvPr id="5" name="Footer Placeholder 4">
            <a:extLst>
              <a:ext uri="{FF2B5EF4-FFF2-40B4-BE49-F238E27FC236}">
                <a16:creationId xmlns:a16="http://schemas.microsoft.com/office/drawing/2014/main" id="{30B7FFC3-561C-5549-B697-6C8BB95A2053}"/>
              </a:ext>
            </a:extLst>
          </p:cNvPr>
          <p:cNvSpPr>
            <a:spLocks noGrp="1"/>
          </p:cNvSpPr>
          <p:nvPr>
            <p:ph type="ftr" sz="quarter" idx="11"/>
          </p:nvPr>
        </p:nvSpPr>
        <p:spPr>
          <a:xfrm>
            <a:off x="648000" y="6192000"/>
            <a:ext cx="10848000" cy="180000"/>
          </a:xfrm>
        </p:spPr>
        <p:txBody>
          <a:bodyPr/>
          <a:lstStyle/>
          <a:p>
            <a:r>
              <a:rPr lang="en-GB" noProof="0"/>
              <a:t>www.teachingenglish.org.uk</a:t>
            </a:r>
            <a:endParaRPr lang="en-GB" noProof="0" dirty="0"/>
          </a:p>
        </p:txBody>
      </p:sp>
      <p:cxnSp>
        <p:nvCxnSpPr>
          <p:cNvPr id="8" name="Straight Connector 7">
            <a:extLst>
              <a:ext uri="{FF2B5EF4-FFF2-40B4-BE49-F238E27FC236}">
                <a16:creationId xmlns:a16="http://schemas.microsoft.com/office/drawing/2014/main" id="{DD557C23-2C1E-6744-965A-EB94DA68E1AC}"/>
              </a:ext>
            </a:extLst>
          </p:cNvPr>
          <p:cNvCxnSpPr/>
          <p:nvPr userDrawn="1"/>
        </p:nvCxnSpPr>
        <p:spPr>
          <a:xfrm>
            <a:off x="648001" y="2232000"/>
            <a:ext cx="432000" cy="0"/>
          </a:xfrm>
          <a:prstGeom prst="line">
            <a:avLst/>
          </a:prstGeom>
          <a:ln w="3048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608000"/>
            <a:ext cx="6876000" cy="252000"/>
          </a:xfrm>
        </p:spPr>
        <p:txBody>
          <a:bodyPr anchor="b" anchorCtr="0"/>
          <a:lstStyle>
            <a:lvl1pPr>
              <a:spcBef>
                <a:spcPts val="0"/>
              </a:spcBef>
              <a:defRPr sz="1800" b="0">
                <a:solidFill>
                  <a:schemeClr val="tx1"/>
                </a:solidFill>
              </a:defRPr>
            </a:lvl1pPr>
          </a:lstStyle>
          <a:p>
            <a:pPr lvl="0"/>
            <a:r>
              <a:rPr lang="en-US" dirty="0"/>
              <a:t>Edit Master text styles</a:t>
            </a:r>
          </a:p>
        </p:txBody>
      </p:sp>
      <p:pic>
        <p:nvPicPr>
          <p:cNvPr id="12" name="Picture 11">
            <a:extLst>
              <a:ext uri="{FF2B5EF4-FFF2-40B4-BE49-F238E27FC236}">
                <a16:creationId xmlns:a16="http://schemas.microsoft.com/office/drawing/2014/main" id="{68B4A97B-8C6F-A742-9B60-1B6AE71A1410}"/>
              </a:ext>
            </a:extLst>
          </p:cNvPr>
          <p:cNvPicPr>
            <a:picLocks noChangeAspect="1"/>
          </p:cNvPicPr>
          <p:nvPr userDrawn="1"/>
        </p:nvPicPr>
        <p:blipFill>
          <a:blip r:embed="rId2"/>
          <a:stretch>
            <a:fillRect/>
          </a:stretch>
        </p:blipFill>
        <p:spPr>
          <a:xfrm>
            <a:off x="672000" y="504000"/>
            <a:ext cx="1485900" cy="431800"/>
          </a:xfrm>
          <a:prstGeom prst="rect">
            <a:avLst/>
          </a:prstGeom>
        </p:spPr>
      </p:pic>
    </p:spTree>
    <p:extLst>
      <p:ext uri="{BB962C8B-B14F-4D97-AF65-F5344CB8AC3E}">
        <p14:creationId xmlns:p14="http://schemas.microsoft.com/office/powerpoint/2010/main" val="40688600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divider - 2 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37B7A-11A2-5243-9AEE-21A4452498F0}"/>
              </a:ext>
            </a:extLst>
          </p:cNvPr>
          <p:cNvSpPr>
            <a:spLocks noGrp="1"/>
          </p:cNvSpPr>
          <p:nvPr>
            <p:ph type="ctrTitle"/>
          </p:nvPr>
        </p:nvSpPr>
        <p:spPr>
          <a:xfrm>
            <a:off x="648000" y="2700000"/>
            <a:ext cx="6876000" cy="1440000"/>
          </a:xfrm>
        </p:spPr>
        <p:txBody>
          <a:bodyPr anchor="t" anchorCtr="0"/>
          <a:lstStyle>
            <a:lvl1pPr algn="l">
              <a:lnSpc>
                <a:spcPct val="100000"/>
              </a:lnSpc>
              <a:defRPr sz="4800">
                <a:solidFill>
                  <a:schemeClr val="tx1"/>
                </a:solidFill>
              </a:defRPr>
            </a:lvl1pPr>
          </a:lstStyle>
          <a:p>
            <a:r>
              <a:rPr lang="en-GB" noProof="0" dirty="0"/>
              <a:t>Click</a:t>
            </a:r>
            <a:r>
              <a:rPr lang="en-US" dirty="0"/>
              <a:t> to edit Master title style</a:t>
            </a:r>
          </a:p>
        </p:txBody>
      </p:sp>
      <p:sp>
        <p:nvSpPr>
          <p:cNvPr id="3" name="Subtitle 2">
            <a:extLst>
              <a:ext uri="{FF2B5EF4-FFF2-40B4-BE49-F238E27FC236}">
                <a16:creationId xmlns:a16="http://schemas.microsoft.com/office/drawing/2014/main" id="{C64D2CF9-6795-E24D-90F2-E0CA778EB364}"/>
              </a:ext>
            </a:extLst>
          </p:cNvPr>
          <p:cNvSpPr>
            <a:spLocks noGrp="1"/>
          </p:cNvSpPr>
          <p:nvPr>
            <p:ph type="subTitle" idx="1"/>
          </p:nvPr>
        </p:nvSpPr>
        <p:spPr>
          <a:xfrm>
            <a:off x="648000" y="1728000"/>
            <a:ext cx="6876000" cy="720000"/>
          </a:xfrm>
        </p:spPr>
        <p:txBody>
          <a:bodyPr anchor="b" anchorCtr="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Click</a:t>
            </a:r>
            <a:r>
              <a:rPr lang="en-US" dirty="0"/>
              <a:t> to edit Master subtitle style</a:t>
            </a:r>
          </a:p>
        </p:txBody>
      </p:sp>
      <p:sp>
        <p:nvSpPr>
          <p:cNvPr id="5" name="Footer Placeholder 4">
            <a:extLst>
              <a:ext uri="{FF2B5EF4-FFF2-40B4-BE49-F238E27FC236}">
                <a16:creationId xmlns:a16="http://schemas.microsoft.com/office/drawing/2014/main" id="{30B7FFC3-561C-5549-B697-6C8BB95A2053}"/>
              </a:ext>
            </a:extLst>
          </p:cNvPr>
          <p:cNvSpPr>
            <a:spLocks noGrp="1"/>
          </p:cNvSpPr>
          <p:nvPr>
            <p:ph type="ftr" sz="quarter" idx="11"/>
          </p:nvPr>
        </p:nvSpPr>
        <p:spPr/>
        <p:txBody>
          <a:bodyPr/>
          <a:lstStyle/>
          <a:p>
            <a:r>
              <a:rPr lang="en-GB" noProof="0"/>
              <a:t>www.teachingenglish.org.uk</a:t>
            </a:r>
            <a:endParaRPr lang="en-GB" noProof="0" dirty="0"/>
          </a:p>
        </p:txBody>
      </p:sp>
      <p:cxnSp>
        <p:nvCxnSpPr>
          <p:cNvPr id="8" name="Straight Connector 7">
            <a:extLst>
              <a:ext uri="{FF2B5EF4-FFF2-40B4-BE49-F238E27FC236}">
                <a16:creationId xmlns:a16="http://schemas.microsoft.com/office/drawing/2014/main" id="{DD557C23-2C1E-6744-965A-EB94DA68E1AC}"/>
              </a:ext>
            </a:extLst>
          </p:cNvPr>
          <p:cNvCxnSpPr/>
          <p:nvPr userDrawn="1"/>
        </p:nvCxnSpPr>
        <p:spPr>
          <a:xfrm>
            <a:off x="648001" y="2592000"/>
            <a:ext cx="432000" cy="0"/>
          </a:xfrm>
          <a:prstGeom prst="line">
            <a:avLst/>
          </a:prstGeom>
          <a:ln w="3048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608000"/>
            <a:ext cx="6876000" cy="252000"/>
          </a:xfrm>
        </p:spPr>
        <p:txBody>
          <a:bodyPr anchor="b" anchorCtr="0"/>
          <a:lstStyle>
            <a:lvl1pPr>
              <a:spcBef>
                <a:spcPts val="0"/>
              </a:spcBef>
              <a:defRPr sz="1800" b="0">
                <a:solidFill>
                  <a:schemeClr val="tx1"/>
                </a:solidFill>
              </a:defRPr>
            </a:lvl1pPr>
          </a:lstStyle>
          <a:p>
            <a:pPr lvl="0"/>
            <a:r>
              <a:rPr lang="en-US" dirty="0"/>
              <a:t>Edit </a:t>
            </a:r>
            <a:r>
              <a:rPr lang="en-GB" noProof="0" dirty="0"/>
              <a:t>Master</a:t>
            </a:r>
            <a:r>
              <a:rPr lang="en-US" dirty="0"/>
              <a:t> text styles</a:t>
            </a:r>
          </a:p>
        </p:txBody>
      </p:sp>
      <p:pic>
        <p:nvPicPr>
          <p:cNvPr id="7" name="Picture 6">
            <a:extLst>
              <a:ext uri="{FF2B5EF4-FFF2-40B4-BE49-F238E27FC236}">
                <a16:creationId xmlns:a16="http://schemas.microsoft.com/office/drawing/2014/main" id="{EE56BB0E-B503-6047-9026-46230EF7886B}"/>
              </a:ext>
            </a:extLst>
          </p:cNvPr>
          <p:cNvPicPr>
            <a:picLocks noChangeAspect="1"/>
          </p:cNvPicPr>
          <p:nvPr userDrawn="1"/>
        </p:nvPicPr>
        <p:blipFill>
          <a:blip r:embed="rId2"/>
          <a:stretch>
            <a:fillRect/>
          </a:stretch>
        </p:blipFill>
        <p:spPr>
          <a:xfrm>
            <a:off x="672000" y="504000"/>
            <a:ext cx="1485900" cy="431800"/>
          </a:xfrm>
          <a:prstGeom prst="rect">
            <a:avLst/>
          </a:prstGeom>
        </p:spPr>
      </p:pic>
    </p:spTree>
    <p:extLst>
      <p:ext uri="{BB962C8B-B14F-4D97-AF65-F5344CB8AC3E}">
        <p14:creationId xmlns:p14="http://schemas.microsoft.com/office/powerpoint/2010/main" val="22793310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divider - plai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37B7A-11A2-5243-9AEE-21A4452498F0}"/>
              </a:ext>
            </a:extLst>
          </p:cNvPr>
          <p:cNvSpPr>
            <a:spLocks noGrp="1"/>
          </p:cNvSpPr>
          <p:nvPr>
            <p:ph type="ctrTitle"/>
          </p:nvPr>
        </p:nvSpPr>
        <p:spPr>
          <a:xfrm>
            <a:off x="648000" y="1728000"/>
            <a:ext cx="6876000" cy="1440000"/>
          </a:xfrm>
        </p:spPr>
        <p:txBody>
          <a:bodyPr anchor="t" anchorCtr="0"/>
          <a:lstStyle>
            <a:lvl1pPr algn="l">
              <a:lnSpc>
                <a:spcPct val="100000"/>
              </a:lnSpc>
              <a:defRPr sz="4800">
                <a:solidFill>
                  <a:schemeClr val="tx1"/>
                </a:solidFill>
              </a:defRPr>
            </a:lvl1pPr>
          </a:lstStyle>
          <a:p>
            <a:r>
              <a:rPr lang="en-US" dirty="0"/>
              <a:t>Click to </a:t>
            </a:r>
            <a:r>
              <a:rPr lang="en-GB" noProof="0" dirty="0"/>
              <a:t>edit</a:t>
            </a:r>
            <a:r>
              <a:rPr lang="en-US" dirty="0"/>
              <a:t> Master title style</a:t>
            </a:r>
          </a:p>
        </p:txBody>
      </p:sp>
      <p:sp>
        <p:nvSpPr>
          <p:cNvPr id="5" name="Footer Placeholder 4">
            <a:extLst>
              <a:ext uri="{FF2B5EF4-FFF2-40B4-BE49-F238E27FC236}">
                <a16:creationId xmlns:a16="http://schemas.microsoft.com/office/drawing/2014/main" id="{30B7FFC3-561C-5549-B697-6C8BB95A2053}"/>
              </a:ext>
            </a:extLst>
          </p:cNvPr>
          <p:cNvSpPr>
            <a:spLocks noGrp="1"/>
          </p:cNvSpPr>
          <p:nvPr>
            <p:ph type="ftr" sz="quarter" idx="11"/>
          </p:nvPr>
        </p:nvSpPr>
        <p:spPr/>
        <p:txBody>
          <a:bodyPr/>
          <a:lstStyle/>
          <a:p>
            <a:r>
              <a:rPr lang="en-GB" noProof="0"/>
              <a:t>www.teachingenglish.org.uk</a:t>
            </a:r>
            <a:endParaRPr lang="en-GB" noProof="0" dirty="0"/>
          </a:p>
        </p:txBody>
      </p:sp>
      <p:sp>
        <p:nvSpPr>
          <p:cNvPr id="11" name="Text Placeholder 10">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608000"/>
            <a:ext cx="6876000" cy="252000"/>
          </a:xfrm>
        </p:spPr>
        <p:txBody>
          <a:bodyPr anchor="b" anchorCtr="0"/>
          <a:lstStyle>
            <a:lvl1pPr>
              <a:spcBef>
                <a:spcPts val="0"/>
              </a:spcBef>
              <a:defRPr sz="1800" b="0">
                <a:solidFill>
                  <a:schemeClr val="tx1"/>
                </a:solidFill>
              </a:defRPr>
            </a:lvl1pPr>
          </a:lstStyle>
          <a:p>
            <a:pPr lvl="0"/>
            <a:r>
              <a:rPr lang="en-US" dirty="0"/>
              <a:t>Edit </a:t>
            </a:r>
            <a:r>
              <a:rPr lang="en-GB" noProof="0" dirty="0"/>
              <a:t>Master</a:t>
            </a:r>
            <a:r>
              <a:rPr lang="en-US" dirty="0"/>
              <a:t> text styles</a:t>
            </a:r>
          </a:p>
        </p:txBody>
      </p:sp>
      <p:pic>
        <p:nvPicPr>
          <p:cNvPr id="7" name="Picture 6">
            <a:extLst>
              <a:ext uri="{FF2B5EF4-FFF2-40B4-BE49-F238E27FC236}">
                <a16:creationId xmlns:a16="http://schemas.microsoft.com/office/drawing/2014/main" id="{EE56BB0E-B503-6047-9026-46230EF7886B}"/>
              </a:ext>
            </a:extLst>
          </p:cNvPr>
          <p:cNvPicPr>
            <a:picLocks noChangeAspect="1"/>
          </p:cNvPicPr>
          <p:nvPr userDrawn="1"/>
        </p:nvPicPr>
        <p:blipFill>
          <a:blip r:embed="rId2"/>
          <a:stretch>
            <a:fillRect/>
          </a:stretch>
        </p:blipFill>
        <p:spPr>
          <a:xfrm>
            <a:off x="672000" y="504000"/>
            <a:ext cx="1485900" cy="431800"/>
          </a:xfrm>
          <a:prstGeom prst="rect">
            <a:avLst/>
          </a:prstGeom>
        </p:spPr>
      </p:pic>
    </p:spTree>
    <p:extLst>
      <p:ext uri="{BB962C8B-B14F-4D97-AF65-F5344CB8AC3E}">
        <p14:creationId xmlns:p14="http://schemas.microsoft.com/office/powerpoint/2010/main" val="20514593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divider - minus log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37B7A-11A2-5243-9AEE-21A4452498F0}"/>
              </a:ext>
            </a:extLst>
          </p:cNvPr>
          <p:cNvSpPr>
            <a:spLocks noGrp="1"/>
          </p:cNvSpPr>
          <p:nvPr>
            <p:ph type="ctrTitle"/>
          </p:nvPr>
        </p:nvSpPr>
        <p:spPr>
          <a:xfrm>
            <a:off x="648000" y="1728000"/>
            <a:ext cx="6876000" cy="1440000"/>
          </a:xfrm>
        </p:spPr>
        <p:txBody>
          <a:bodyPr anchor="t" anchorCtr="0"/>
          <a:lstStyle>
            <a:lvl1pPr algn="l">
              <a:lnSpc>
                <a:spcPct val="100000"/>
              </a:lnSpc>
              <a:defRPr sz="4800">
                <a:solidFill>
                  <a:schemeClr val="tx1"/>
                </a:solidFill>
              </a:defRPr>
            </a:lvl1pPr>
          </a:lstStyle>
          <a:p>
            <a:r>
              <a:rPr lang="en-GB" noProof="0" dirty="0"/>
              <a:t>Click</a:t>
            </a:r>
            <a:r>
              <a:rPr lang="en-US" dirty="0"/>
              <a:t> to edit Master title style</a:t>
            </a:r>
          </a:p>
        </p:txBody>
      </p:sp>
      <p:sp>
        <p:nvSpPr>
          <p:cNvPr id="3" name="Footer Placeholder 4">
            <a:extLst>
              <a:ext uri="{FF2B5EF4-FFF2-40B4-BE49-F238E27FC236}">
                <a16:creationId xmlns:a16="http://schemas.microsoft.com/office/drawing/2014/main" id="{DBCC5060-0956-494D-BDA8-83E48EFB48B7}"/>
              </a:ext>
            </a:extLst>
          </p:cNvPr>
          <p:cNvSpPr>
            <a:spLocks noGrp="1"/>
          </p:cNvSpPr>
          <p:nvPr>
            <p:ph type="ftr" sz="quarter" idx="11"/>
          </p:nvPr>
        </p:nvSpPr>
        <p:spPr>
          <a:xfrm>
            <a:off x="648000" y="6192000"/>
            <a:ext cx="10848000" cy="180000"/>
          </a:xfrm>
        </p:spPr>
        <p:txBody>
          <a:bodyPr/>
          <a:lstStyle/>
          <a:p>
            <a:r>
              <a:rPr lang="en-GB" noProof="0"/>
              <a:t>www.teachingenglish.org.uk</a:t>
            </a:r>
            <a:endParaRPr lang="en-GB" noProof="0" dirty="0"/>
          </a:p>
        </p:txBody>
      </p:sp>
    </p:spTree>
    <p:extLst>
      <p:ext uri="{BB962C8B-B14F-4D97-AF65-F5344CB8AC3E}">
        <p14:creationId xmlns:p14="http://schemas.microsoft.com/office/powerpoint/2010/main" val="11120722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 1 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37B7A-11A2-5243-9AEE-21A4452498F0}"/>
              </a:ext>
            </a:extLst>
          </p:cNvPr>
          <p:cNvSpPr>
            <a:spLocks noGrp="1"/>
          </p:cNvSpPr>
          <p:nvPr>
            <p:ph type="ctrTitle"/>
          </p:nvPr>
        </p:nvSpPr>
        <p:spPr>
          <a:xfrm>
            <a:off x="648000" y="2340000"/>
            <a:ext cx="6876000" cy="1440000"/>
          </a:xfrm>
        </p:spPr>
        <p:txBody>
          <a:bodyPr anchor="t" anchorCtr="0"/>
          <a:lstStyle>
            <a:lvl1pPr algn="l">
              <a:lnSpc>
                <a:spcPct val="100000"/>
              </a:lnSpc>
              <a:defRPr sz="4800">
                <a:solidFill>
                  <a:schemeClr val="accent1"/>
                </a:solidFill>
              </a:defRPr>
            </a:lvl1pPr>
          </a:lstStyle>
          <a:p>
            <a:r>
              <a:rPr lang="en-US" dirty="0"/>
              <a:t>Click </a:t>
            </a:r>
            <a:r>
              <a:rPr lang="en-GB" noProof="0" dirty="0"/>
              <a:t>to</a:t>
            </a:r>
            <a:r>
              <a:rPr lang="en-US" dirty="0"/>
              <a:t> edit Master title style</a:t>
            </a:r>
          </a:p>
        </p:txBody>
      </p:sp>
      <p:sp>
        <p:nvSpPr>
          <p:cNvPr id="3" name="Subtitle 2">
            <a:extLst>
              <a:ext uri="{FF2B5EF4-FFF2-40B4-BE49-F238E27FC236}">
                <a16:creationId xmlns:a16="http://schemas.microsoft.com/office/drawing/2014/main" id="{C64D2CF9-6795-E24D-90F2-E0CA778EB364}"/>
              </a:ext>
            </a:extLst>
          </p:cNvPr>
          <p:cNvSpPr>
            <a:spLocks noGrp="1"/>
          </p:cNvSpPr>
          <p:nvPr>
            <p:ph type="subTitle" idx="1"/>
          </p:nvPr>
        </p:nvSpPr>
        <p:spPr>
          <a:xfrm>
            <a:off x="648000" y="1728000"/>
            <a:ext cx="6876000" cy="360000"/>
          </a:xfrm>
        </p:spPr>
        <p:txBody>
          <a:bodyPr anchor="b" anchorCtr="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Click</a:t>
            </a:r>
            <a:r>
              <a:rPr lang="en-US" dirty="0"/>
              <a:t> to edit Master subtitle style</a:t>
            </a:r>
          </a:p>
        </p:txBody>
      </p:sp>
      <p:sp>
        <p:nvSpPr>
          <p:cNvPr id="5" name="Footer Placeholder 4">
            <a:extLst>
              <a:ext uri="{FF2B5EF4-FFF2-40B4-BE49-F238E27FC236}">
                <a16:creationId xmlns:a16="http://schemas.microsoft.com/office/drawing/2014/main" id="{30B7FFC3-561C-5549-B697-6C8BB95A2053}"/>
              </a:ext>
            </a:extLst>
          </p:cNvPr>
          <p:cNvSpPr>
            <a:spLocks noGrp="1"/>
          </p:cNvSpPr>
          <p:nvPr>
            <p:ph type="ftr" sz="quarter" idx="11"/>
          </p:nvPr>
        </p:nvSpPr>
        <p:spPr/>
        <p:txBody>
          <a:bodyPr/>
          <a:lstStyle/>
          <a:p>
            <a:r>
              <a:rPr lang="en-GB" noProof="0"/>
              <a:t>www.teachingenglish.org.uk</a:t>
            </a:r>
            <a:endParaRPr lang="en-GB" noProof="0" dirty="0"/>
          </a:p>
        </p:txBody>
      </p:sp>
      <p:cxnSp>
        <p:nvCxnSpPr>
          <p:cNvPr id="8" name="Straight Connector 7">
            <a:extLst>
              <a:ext uri="{FF2B5EF4-FFF2-40B4-BE49-F238E27FC236}">
                <a16:creationId xmlns:a16="http://schemas.microsoft.com/office/drawing/2014/main" id="{DD557C23-2C1E-6744-965A-EB94DA68E1AC}"/>
              </a:ext>
            </a:extLst>
          </p:cNvPr>
          <p:cNvCxnSpPr/>
          <p:nvPr userDrawn="1"/>
        </p:nvCxnSpPr>
        <p:spPr>
          <a:xfrm>
            <a:off x="648001" y="2232000"/>
            <a:ext cx="432000" cy="0"/>
          </a:xfrm>
          <a:prstGeom prst="line">
            <a:avLst/>
          </a:prstGeom>
          <a:ln w="3048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608000"/>
            <a:ext cx="6876000" cy="252000"/>
          </a:xfrm>
        </p:spPr>
        <p:txBody>
          <a:bodyPr anchor="b" anchorCtr="0"/>
          <a:lstStyle>
            <a:lvl1pPr>
              <a:spcBef>
                <a:spcPts val="0"/>
              </a:spcBef>
              <a:defRPr sz="1800" b="0">
                <a:solidFill>
                  <a:schemeClr val="bg1"/>
                </a:solidFill>
              </a:defRPr>
            </a:lvl1pPr>
          </a:lstStyle>
          <a:p>
            <a:pPr lvl="0"/>
            <a:r>
              <a:rPr lang="en-US" dirty="0"/>
              <a:t>Edit </a:t>
            </a:r>
            <a:r>
              <a:rPr lang="en-GB" noProof="0" dirty="0"/>
              <a:t>Master</a:t>
            </a:r>
            <a:r>
              <a:rPr lang="en-US" dirty="0"/>
              <a:t> text styles</a:t>
            </a:r>
          </a:p>
        </p:txBody>
      </p:sp>
      <p:pic>
        <p:nvPicPr>
          <p:cNvPr id="10" name="Picture 9">
            <a:extLst>
              <a:ext uri="{FF2B5EF4-FFF2-40B4-BE49-F238E27FC236}">
                <a16:creationId xmlns:a16="http://schemas.microsoft.com/office/drawing/2014/main" id="{B228E9DE-B6D7-D144-9B89-4C1ED3A472E8}"/>
              </a:ext>
            </a:extLst>
          </p:cNvPr>
          <p:cNvPicPr>
            <a:picLocks noChangeAspect="1"/>
          </p:cNvPicPr>
          <p:nvPr userDrawn="1"/>
        </p:nvPicPr>
        <p:blipFill>
          <a:blip r:embed="rId2"/>
          <a:stretch>
            <a:fillRect/>
          </a:stretch>
        </p:blipFill>
        <p:spPr>
          <a:xfrm>
            <a:off x="648000" y="504000"/>
            <a:ext cx="1460500" cy="419100"/>
          </a:xfrm>
          <a:prstGeom prst="rect">
            <a:avLst/>
          </a:prstGeom>
        </p:spPr>
      </p:pic>
    </p:spTree>
    <p:extLst>
      <p:ext uri="{BB962C8B-B14F-4D97-AF65-F5344CB8AC3E}">
        <p14:creationId xmlns:p14="http://schemas.microsoft.com/office/powerpoint/2010/main" val="19395064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 2 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37B7A-11A2-5243-9AEE-21A4452498F0}"/>
              </a:ext>
            </a:extLst>
          </p:cNvPr>
          <p:cNvSpPr>
            <a:spLocks noGrp="1"/>
          </p:cNvSpPr>
          <p:nvPr>
            <p:ph type="ctrTitle"/>
          </p:nvPr>
        </p:nvSpPr>
        <p:spPr>
          <a:xfrm>
            <a:off x="648000" y="2700000"/>
            <a:ext cx="6876000" cy="1440000"/>
          </a:xfrm>
        </p:spPr>
        <p:txBody>
          <a:bodyPr anchor="t" anchorCtr="0"/>
          <a:lstStyle>
            <a:lvl1pPr algn="l">
              <a:lnSpc>
                <a:spcPct val="100000"/>
              </a:lnSpc>
              <a:defRPr sz="4800">
                <a:solidFill>
                  <a:schemeClr val="accent1"/>
                </a:solidFill>
              </a:defRPr>
            </a:lvl1pPr>
          </a:lstStyle>
          <a:p>
            <a:r>
              <a:rPr lang="en-GB" noProof="0" dirty="0"/>
              <a:t>Click</a:t>
            </a:r>
            <a:r>
              <a:rPr lang="en-US" dirty="0"/>
              <a:t> to edit Master title style</a:t>
            </a:r>
          </a:p>
        </p:txBody>
      </p:sp>
      <p:sp>
        <p:nvSpPr>
          <p:cNvPr id="3" name="Subtitle 2">
            <a:extLst>
              <a:ext uri="{FF2B5EF4-FFF2-40B4-BE49-F238E27FC236}">
                <a16:creationId xmlns:a16="http://schemas.microsoft.com/office/drawing/2014/main" id="{C64D2CF9-6795-E24D-90F2-E0CA778EB364}"/>
              </a:ext>
            </a:extLst>
          </p:cNvPr>
          <p:cNvSpPr>
            <a:spLocks noGrp="1"/>
          </p:cNvSpPr>
          <p:nvPr>
            <p:ph type="subTitle" idx="1"/>
          </p:nvPr>
        </p:nvSpPr>
        <p:spPr>
          <a:xfrm>
            <a:off x="648000" y="1728000"/>
            <a:ext cx="6876000" cy="720000"/>
          </a:xfrm>
        </p:spPr>
        <p:txBody>
          <a:bodyPr anchor="b" anchorCtr="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Footer Placeholder 4">
            <a:extLst>
              <a:ext uri="{FF2B5EF4-FFF2-40B4-BE49-F238E27FC236}">
                <a16:creationId xmlns:a16="http://schemas.microsoft.com/office/drawing/2014/main" id="{30B7FFC3-561C-5549-B697-6C8BB95A2053}"/>
              </a:ext>
            </a:extLst>
          </p:cNvPr>
          <p:cNvSpPr>
            <a:spLocks noGrp="1"/>
          </p:cNvSpPr>
          <p:nvPr>
            <p:ph type="ftr" sz="quarter" idx="11"/>
          </p:nvPr>
        </p:nvSpPr>
        <p:spPr/>
        <p:txBody>
          <a:bodyPr/>
          <a:lstStyle/>
          <a:p>
            <a:r>
              <a:rPr lang="en-GB" noProof="0"/>
              <a:t>www.teachingenglish.org.uk</a:t>
            </a:r>
            <a:endParaRPr lang="en-GB" noProof="0" dirty="0"/>
          </a:p>
        </p:txBody>
      </p:sp>
      <p:cxnSp>
        <p:nvCxnSpPr>
          <p:cNvPr id="8" name="Straight Connector 7">
            <a:extLst>
              <a:ext uri="{FF2B5EF4-FFF2-40B4-BE49-F238E27FC236}">
                <a16:creationId xmlns:a16="http://schemas.microsoft.com/office/drawing/2014/main" id="{DD557C23-2C1E-6744-965A-EB94DA68E1AC}"/>
              </a:ext>
            </a:extLst>
          </p:cNvPr>
          <p:cNvCxnSpPr/>
          <p:nvPr userDrawn="1"/>
        </p:nvCxnSpPr>
        <p:spPr>
          <a:xfrm>
            <a:off x="648001" y="2592000"/>
            <a:ext cx="432000" cy="0"/>
          </a:xfrm>
          <a:prstGeom prst="line">
            <a:avLst/>
          </a:prstGeom>
          <a:ln w="3048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608000"/>
            <a:ext cx="6876000" cy="252000"/>
          </a:xfrm>
        </p:spPr>
        <p:txBody>
          <a:bodyPr anchor="b" anchorCtr="0"/>
          <a:lstStyle>
            <a:lvl1pPr>
              <a:spcBef>
                <a:spcPts val="0"/>
              </a:spcBef>
              <a:defRPr sz="1800" b="0">
                <a:solidFill>
                  <a:schemeClr val="bg1"/>
                </a:solidFill>
              </a:defRPr>
            </a:lvl1pPr>
          </a:lstStyle>
          <a:p>
            <a:pPr lvl="0"/>
            <a:r>
              <a:rPr lang="en-US" dirty="0"/>
              <a:t>Edit Master </a:t>
            </a:r>
            <a:r>
              <a:rPr lang="en-GB" noProof="0" dirty="0"/>
              <a:t>text</a:t>
            </a:r>
            <a:r>
              <a:rPr lang="en-US" dirty="0"/>
              <a:t> styles</a:t>
            </a:r>
          </a:p>
        </p:txBody>
      </p:sp>
      <p:pic>
        <p:nvPicPr>
          <p:cNvPr id="9" name="Picture 8">
            <a:extLst>
              <a:ext uri="{FF2B5EF4-FFF2-40B4-BE49-F238E27FC236}">
                <a16:creationId xmlns:a16="http://schemas.microsoft.com/office/drawing/2014/main" id="{5E41C586-C2C4-F543-85BF-E60883FCAC8B}"/>
              </a:ext>
            </a:extLst>
          </p:cNvPr>
          <p:cNvPicPr>
            <a:picLocks noChangeAspect="1"/>
          </p:cNvPicPr>
          <p:nvPr userDrawn="1"/>
        </p:nvPicPr>
        <p:blipFill>
          <a:blip r:embed="rId2"/>
          <a:stretch>
            <a:fillRect/>
          </a:stretch>
        </p:blipFill>
        <p:spPr>
          <a:xfrm>
            <a:off x="648000" y="504000"/>
            <a:ext cx="1460500" cy="419100"/>
          </a:xfrm>
          <a:prstGeom prst="rect">
            <a:avLst/>
          </a:prstGeom>
        </p:spPr>
      </p:pic>
    </p:spTree>
    <p:extLst>
      <p:ext uri="{BB962C8B-B14F-4D97-AF65-F5344CB8AC3E}">
        <p14:creationId xmlns:p14="http://schemas.microsoft.com/office/powerpoint/2010/main" val="334215855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theme" Target="../theme/theme2.xml"/><Relationship Id="rId4"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5" Type="http://schemas.openxmlformats.org/officeDocument/2006/relationships/theme" Target="../theme/theme4.xml"/><Relationship Id="rId4" Type="http://schemas.openxmlformats.org/officeDocument/2006/relationships/slideLayout" Target="../slideLayouts/slideLayout1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7.xml"/><Relationship Id="rId7" Type="http://schemas.openxmlformats.org/officeDocument/2006/relationships/theme" Target="../theme/theme5.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6.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9" name="Freeform 8">
            <a:extLst>
              <a:ext uri="{FF2B5EF4-FFF2-40B4-BE49-F238E27FC236}">
                <a16:creationId xmlns:a16="http://schemas.microsoft.com/office/drawing/2014/main" id="{78144029-A22A-9A49-B9EE-98B449D69D85}"/>
              </a:ext>
            </a:extLst>
          </p:cNvPr>
          <p:cNvSpPr/>
          <p:nvPr userDrawn="1"/>
        </p:nvSpPr>
        <p:spPr>
          <a:xfrm>
            <a:off x="323998" y="1511994"/>
            <a:ext cx="7524002" cy="3600007"/>
          </a:xfrm>
          <a:custGeom>
            <a:avLst/>
            <a:gdLst>
              <a:gd name="connsiteX0" fmla="*/ 0 w 7524002"/>
              <a:gd name="connsiteY0" fmla="*/ 0 h 3600007"/>
              <a:gd name="connsiteX1" fmla="*/ 7524001 w 7524002"/>
              <a:gd name="connsiteY1" fmla="*/ 0 h 3600007"/>
              <a:gd name="connsiteX2" fmla="*/ 7524001 w 7524002"/>
              <a:gd name="connsiteY2" fmla="*/ 2987997 h 3600007"/>
              <a:gd name="connsiteX3" fmla="*/ 7524002 w 7524002"/>
              <a:gd name="connsiteY3" fmla="*/ 2988007 h 3600007"/>
              <a:gd name="connsiteX4" fmla="*/ 6912002 w 7524002"/>
              <a:gd name="connsiteY4" fmla="*/ 3600007 h 3600007"/>
              <a:gd name="connsiteX5" fmla="*/ 6912001 w 7524002"/>
              <a:gd name="connsiteY5" fmla="*/ 3600007 h 3600007"/>
              <a:gd name="connsiteX6" fmla="*/ 1 w 7524002"/>
              <a:gd name="connsiteY6" fmla="*/ 3600007 h 3600007"/>
              <a:gd name="connsiteX7" fmla="*/ 1 w 7524002"/>
              <a:gd name="connsiteY7" fmla="*/ 2988000 h 3600007"/>
              <a:gd name="connsiteX8" fmla="*/ 0 w 7524002"/>
              <a:gd name="connsiteY8" fmla="*/ 2988000 h 360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24002" h="3600007">
                <a:moveTo>
                  <a:pt x="0" y="0"/>
                </a:moveTo>
                <a:lnTo>
                  <a:pt x="7524001" y="0"/>
                </a:lnTo>
                <a:lnTo>
                  <a:pt x="7524001" y="2987997"/>
                </a:lnTo>
                <a:lnTo>
                  <a:pt x="7524002" y="2988007"/>
                </a:lnTo>
                <a:cubicBezTo>
                  <a:pt x="7524002" y="3326005"/>
                  <a:pt x="7250000" y="3600007"/>
                  <a:pt x="6912002" y="3600007"/>
                </a:cubicBezTo>
                <a:lnTo>
                  <a:pt x="6912001" y="3600007"/>
                </a:lnTo>
                <a:lnTo>
                  <a:pt x="1" y="3600007"/>
                </a:lnTo>
                <a:lnTo>
                  <a:pt x="1" y="2988000"/>
                </a:lnTo>
                <a:lnTo>
                  <a:pt x="0" y="298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laceholder 1"/>
          <p:cNvSpPr>
            <a:spLocks noGrp="1"/>
          </p:cNvSpPr>
          <p:nvPr>
            <p:ph type="title"/>
          </p:nvPr>
        </p:nvSpPr>
        <p:spPr>
          <a:xfrm>
            <a:off x="648000" y="504000"/>
            <a:ext cx="10944000" cy="792000"/>
          </a:xfrm>
          <a:prstGeom prst="rect">
            <a:avLst/>
          </a:prstGeom>
        </p:spPr>
        <p:txBody>
          <a:bodyPr vert="horz" lIns="0" tIns="0" rIns="0" bIns="0" rtlCol="0" anchor="t" anchorCtr="0">
            <a:noAutofit/>
          </a:bodyPr>
          <a:lstStyle/>
          <a:p>
            <a:r>
              <a:rPr lang="en-GB"/>
              <a:t>Click to edit Master title style</a:t>
            </a:r>
            <a:endParaRPr lang="en-US" dirty="0"/>
          </a:p>
        </p:txBody>
      </p:sp>
      <p:sp>
        <p:nvSpPr>
          <p:cNvPr id="3" name="Text Placeholder 2"/>
          <p:cNvSpPr>
            <a:spLocks noGrp="1"/>
          </p:cNvSpPr>
          <p:nvPr>
            <p:ph type="body" idx="1"/>
          </p:nvPr>
        </p:nvSpPr>
        <p:spPr>
          <a:xfrm>
            <a:off x="648000" y="1728000"/>
            <a:ext cx="6876000" cy="3096000"/>
          </a:xfrm>
          <a:prstGeom prst="rect">
            <a:avLst/>
          </a:prstGeom>
        </p:spPr>
        <p:txBody>
          <a:bodyPr vert="horz" lIns="0" tIns="0" rIns="0" bIns="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Footer Placeholder 3">
            <a:extLst>
              <a:ext uri="{FF2B5EF4-FFF2-40B4-BE49-F238E27FC236}">
                <a16:creationId xmlns:a16="http://schemas.microsoft.com/office/drawing/2014/main" id="{F996C4A3-C656-FC49-BAFB-1E13EFFD2C99}"/>
              </a:ext>
            </a:extLst>
          </p:cNvPr>
          <p:cNvSpPr>
            <a:spLocks noGrp="1"/>
          </p:cNvSpPr>
          <p:nvPr>
            <p:ph type="ftr" sz="quarter" idx="3"/>
          </p:nvPr>
        </p:nvSpPr>
        <p:spPr>
          <a:xfrm>
            <a:off x="648000" y="6192000"/>
            <a:ext cx="10848000" cy="180000"/>
          </a:xfrm>
          <a:prstGeom prst="rect">
            <a:avLst/>
          </a:prstGeom>
        </p:spPr>
        <p:txBody>
          <a:bodyPr vert="horz" lIns="0" tIns="0" rIns="0" bIns="0" rtlCol="0" anchor="b" anchorCtr="0"/>
          <a:lstStyle>
            <a:lvl1pPr algn="l">
              <a:defRPr sz="1200" b="1">
                <a:solidFill>
                  <a:schemeClr val="tx1">
                    <a:tint val="75000"/>
                  </a:schemeClr>
                </a:solidFill>
              </a:defRPr>
            </a:lvl1pPr>
          </a:lstStyle>
          <a:p>
            <a:r>
              <a:rPr lang="en-GB" noProof="0"/>
              <a:t>www.teachingenglish.org.uk</a:t>
            </a:r>
            <a:endParaRPr lang="en-GB" noProof="0" dirty="0"/>
          </a:p>
        </p:txBody>
      </p:sp>
    </p:spTree>
    <p:extLst>
      <p:ext uri="{BB962C8B-B14F-4D97-AF65-F5344CB8AC3E}">
        <p14:creationId xmlns:p14="http://schemas.microsoft.com/office/powerpoint/2010/main" val="673088132"/>
      </p:ext>
    </p:extLst>
  </p:cSld>
  <p:clrMap bg1="dk1" tx1="lt1" bg2="dk2" tx2="lt2" accent1="accent1" accent2="accent2" accent3="accent3" accent4="accent4" accent5="accent5" accent6="accent6" hlink="hlink" folHlink="folHlink"/>
  <p:sldLayoutIdLst>
    <p:sldLayoutId id="2147483723" r:id="rId1"/>
    <p:sldLayoutId id="2147483726" r:id="rId2"/>
    <p:sldLayoutId id="2147483745" r:id="rId3"/>
  </p:sldLayoutIdLst>
  <p:hf sldNum="0" hdr="0" dt="0"/>
  <p:txStyles>
    <p:titleStyle>
      <a:lvl1pPr algn="l" defTabSz="914400" rtl="0" eaLnBrk="1" latinLnBrk="0" hangingPunct="1">
        <a:lnSpc>
          <a:spcPts val="3300"/>
        </a:lnSpc>
        <a:spcBef>
          <a:spcPct val="0"/>
        </a:spcBef>
        <a:buNone/>
        <a:defRPr sz="3000" b="0" i="0" kern="1200">
          <a:solidFill>
            <a:schemeClr val="tx1"/>
          </a:solidFill>
          <a:latin typeface="British Council Sans Headline" panose="020B0504020202020204" pitchFamily="34" charset="0"/>
          <a:ea typeface="+mj-ea"/>
          <a:cs typeface="British Council Sans Headline" panose="020B0504020202020204" pitchFamily="34" charset="0"/>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2200" b="1" kern="1200">
          <a:solidFill>
            <a:schemeClr val="bg2"/>
          </a:solidFill>
          <a:latin typeface="+mn-lt"/>
          <a:ea typeface="+mn-ea"/>
          <a:cs typeface="+mn-cs"/>
        </a:defRPr>
      </a:lvl1pPr>
      <a:lvl2pPr marL="0" indent="0" algn="l" defTabSz="914400" rtl="0" eaLnBrk="1" latinLnBrk="0" hangingPunct="1">
        <a:lnSpc>
          <a:spcPct val="100000"/>
        </a:lnSpc>
        <a:spcBef>
          <a:spcPts val="300"/>
        </a:spcBef>
        <a:spcAft>
          <a:spcPts val="600"/>
        </a:spcAft>
        <a:buFont typeface="Arial" panose="020B0604020202020204" pitchFamily="34" charset="0"/>
        <a:buNone/>
        <a:defRPr sz="2000" b="1" kern="1200">
          <a:solidFill>
            <a:schemeClr val="bg2"/>
          </a:solidFill>
          <a:latin typeface="+mn-lt"/>
          <a:ea typeface="+mn-ea"/>
          <a:cs typeface="+mn-cs"/>
        </a:defRPr>
      </a:lvl2pPr>
      <a:lvl3pPr marL="0" indent="0" algn="l" defTabSz="914400" rtl="0" eaLnBrk="1" latinLnBrk="0" hangingPunct="1">
        <a:lnSpc>
          <a:spcPct val="100000"/>
        </a:lnSpc>
        <a:spcBef>
          <a:spcPts val="0"/>
        </a:spcBef>
        <a:spcAft>
          <a:spcPts val="600"/>
        </a:spcAft>
        <a:buFont typeface="Arial" panose="020B0604020202020204" pitchFamily="34" charset="0"/>
        <a:buNone/>
        <a:defRPr sz="1800" kern="1200">
          <a:solidFill>
            <a:schemeClr val="bg2"/>
          </a:solidFill>
          <a:latin typeface="+mn-lt"/>
          <a:ea typeface="+mn-ea"/>
          <a:cs typeface="+mn-cs"/>
        </a:defRPr>
      </a:lvl3pPr>
      <a:lvl4pPr marL="180000" indent="-180000" algn="l" defTabSz="914400" rtl="0" eaLnBrk="1" latinLnBrk="0" hangingPunct="1">
        <a:lnSpc>
          <a:spcPct val="100000"/>
        </a:lnSpc>
        <a:spcBef>
          <a:spcPts val="0"/>
        </a:spcBef>
        <a:spcAft>
          <a:spcPts val="600"/>
        </a:spcAft>
        <a:buClr>
          <a:schemeClr val="bg2"/>
        </a:buClr>
        <a:buFont typeface="Arial" panose="020B0604020202020204" pitchFamily="34" charset="0"/>
        <a:buChar char="•"/>
        <a:defRPr sz="1800" kern="1200">
          <a:solidFill>
            <a:schemeClr val="bg2"/>
          </a:solidFill>
          <a:latin typeface="+mn-lt"/>
          <a:ea typeface="+mn-ea"/>
          <a:cs typeface="+mn-cs"/>
        </a:defRPr>
      </a:lvl4pPr>
      <a:lvl5pPr marL="360000" indent="-180000" algn="l" defTabSz="914400" rtl="0" eaLnBrk="1" latinLnBrk="0" hangingPunct="1">
        <a:lnSpc>
          <a:spcPct val="100000"/>
        </a:lnSpc>
        <a:spcBef>
          <a:spcPts val="0"/>
        </a:spcBef>
        <a:spcAft>
          <a:spcPts val="600"/>
        </a:spcAft>
        <a:buClr>
          <a:schemeClr val="bg2"/>
        </a:buClr>
        <a:buFont typeface="British Council Sans" panose="020B0504020202020204" pitchFamily="34" charset="0"/>
        <a:buChar char="–"/>
        <a:defRPr sz="18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906F040B-0B1A-1441-942C-BE62348984CF}"/>
              </a:ext>
            </a:extLst>
          </p:cNvPr>
          <p:cNvSpPr/>
          <p:nvPr userDrawn="1"/>
        </p:nvSpPr>
        <p:spPr>
          <a:xfrm>
            <a:off x="323998" y="1511994"/>
            <a:ext cx="7524002" cy="3600007"/>
          </a:xfrm>
          <a:custGeom>
            <a:avLst/>
            <a:gdLst>
              <a:gd name="connsiteX0" fmla="*/ 0 w 7524002"/>
              <a:gd name="connsiteY0" fmla="*/ 0 h 3600007"/>
              <a:gd name="connsiteX1" fmla="*/ 7524001 w 7524002"/>
              <a:gd name="connsiteY1" fmla="*/ 0 h 3600007"/>
              <a:gd name="connsiteX2" fmla="*/ 7524001 w 7524002"/>
              <a:gd name="connsiteY2" fmla="*/ 2987997 h 3600007"/>
              <a:gd name="connsiteX3" fmla="*/ 7524002 w 7524002"/>
              <a:gd name="connsiteY3" fmla="*/ 2988007 h 3600007"/>
              <a:gd name="connsiteX4" fmla="*/ 6912002 w 7524002"/>
              <a:gd name="connsiteY4" fmla="*/ 3600007 h 3600007"/>
              <a:gd name="connsiteX5" fmla="*/ 6912001 w 7524002"/>
              <a:gd name="connsiteY5" fmla="*/ 3600007 h 3600007"/>
              <a:gd name="connsiteX6" fmla="*/ 1 w 7524002"/>
              <a:gd name="connsiteY6" fmla="*/ 3600007 h 3600007"/>
              <a:gd name="connsiteX7" fmla="*/ 1 w 7524002"/>
              <a:gd name="connsiteY7" fmla="*/ 2988000 h 3600007"/>
              <a:gd name="connsiteX8" fmla="*/ 0 w 7524002"/>
              <a:gd name="connsiteY8" fmla="*/ 2988000 h 360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24002" h="3600007">
                <a:moveTo>
                  <a:pt x="0" y="0"/>
                </a:moveTo>
                <a:lnTo>
                  <a:pt x="7524001" y="0"/>
                </a:lnTo>
                <a:lnTo>
                  <a:pt x="7524001" y="2987997"/>
                </a:lnTo>
                <a:lnTo>
                  <a:pt x="7524002" y="2988007"/>
                </a:lnTo>
                <a:cubicBezTo>
                  <a:pt x="7524002" y="3326005"/>
                  <a:pt x="7250000" y="3600007"/>
                  <a:pt x="6912002" y="3600007"/>
                </a:cubicBezTo>
                <a:lnTo>
                  <a:pt x="6912001" y="3600007"/>
                </a:lnTo>
                <a:lnTo>
                  <a:pt x="1" y="3600007"/>
                </a:lnTo>
                <a:lnTo>
                  <a:pt x="1" y="2988000"/>
                </a:lnTo>
                <a:lnTo>
                  <a:pt x="0" y="2988000"/>
                </a:lnTo>
                <a:close/>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2" name="Title Placeholder 1"/>
          <p:cNvSpPr>
            <a:spLocks noGrp="1"/>
          </p:cNvSpPr>
          <p:nvPr>
            <p:ph type="title"/>
          </p:nvPr>
        </p:nvSpPr>
        <p:spPr>
          <a:xfrm>
            <a:off x="648000" y="504000"/>
            <a:ext cx="10944000" cy="792000"/>
          </a:xfrm>
          <a:prstGeom prst="rect">
            <a:avLst/>
          </a:prstGeom>
        </p:spPr>
        <p:txBody>
          <a:bodyPr vert="horz" lIns="0" tIns="0" rIns="0" bIns="0" rtlCol="0" anchor="t" anchorCtr="0">
            <a:noAutofit/>
          </a:bodyPr>
          <a:lstStyle/>
          <a:p>
            <a:r>
              <a:rPr lang="en-US" dirty="0"/>
              <a:t>Click to edit Master title style</a:t>
            </a:r>
          </a:p>
        </p:txBody>
      </p:sp>
      <p:sp>
        <p:nvSpPr>
          <p:cNvPr id="3" name="Text Placeholder 2"/>
          <p:cNvSpPr>
            <a:spLocks noGrp="1"/>
          </p:cNvSpPr>
          <p:nvPr>
            <p:ph type="body" idx="1"/>
          </p:nvPr>
        </p:nvSpPr>
        <p:spPr>
          <a:xfrm>
            <a:off x="648000" y="1728000"/>
            <a:ext cx="6876000" cy="3096000"/>
          </a:xfrm>
          <a:prstGeom prst="rect">
            <a:avLst/>
          </a:prstGeom>
        </p:spPr>
        <p:txBody>
          <a:bodyPr vert="horz" lIns="0" tIns="0" rIns="0" bIns="0" rtlCol="0">
            <a:noAutofit/>
          </a:bodyPr>
          <a:lstStyle/>
          <a:p>
            <a:pPr lvl="0"/>
            <a:r>
              <a:rPr lang="en-US" dirty="0"/>
              <a:t>Edit </a:t>
            </a:r>
            <a:r>
              <a:rPr lang="en-GB" noProof="0" dirty="0"/>
              <a:t>Master</a:t>
            </a:r>
            <a:r>
              <a:rPr lang="en-US" dirty="0"/>
              <a:t>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id="{F996C4A3-C656-FC49-BAFB-1E13EFFD2C99}"/>
              </a:ext>
            </a:extLst>
          </p:cNvPr>
          <p:cNvSpPr>
            <a:spLocks noGrp="1"/>
          </p:cNvSpPr>
          <p:nvPr>
            <p:ph type="ftr" sz="quarter" idx="3"/>
          </p:nvPr>
        </p:nvSpPr>
        <p:spPr>
          <a:xfrm>
            <a:off x="648000" y="6192000"/>
            <a:ext cx="10848000" cy="180000"/>
          </a:xfrm>
          <a:prstGeom prst="rect">
            <a:avLst/>
          </a:prstGeom>
        </p:spPr>
        <p:txBody>
          <a:bodyPr vert="horz" lIns="0" tIns="0" rIns="0" bIns="0" rtlCol="0" anchor="b" anchorCtr="0"/>
          <a:lstStyle>
            <a:lvl1pPr algn="l">
              <a:defRPr sz="1200" b="1">
                <a:solidFill>
                  <a:schemeClr val="tx1">
                    <a:tint val="75000"/>
                  </a:schemeClr>
                </a:solidFill>
              </a:defRPr>
            </a:lvl1pPr>
          </a:lstStyle>
          <a:p>
            <a:r>
              <a:rPr lang="en-GB" noProof="0"/>
              <a:t>www.teachingenglish.org.uk</a:t>
            </a:r>
            <a:endParaRPr lang="en-GB" noProof="0" dirty="0"/>
          </a:p>
        </p:txBody>
      </p:sp>
    </p:spTree>
    <p:extLst>
      <p:ext uri="{BB962C8B-B14F-4D97-AF65-F5344CB8AC3E}">
        <p14:creationId xmlns:p14="http://schemas.microsoft.com/office/powerpoint/2010/main" val="3102053450"/>
      </p:ext>
    </p:extLst>
  </p:cSld>
  <p:clrMap bg1="dk1" tx1="lt1" bg2="dk2" tx2="lt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Lst>
  <p:hf sldNum="0" hdr="0" dt="0"/>
  <p:txStyles>
    <p:titleStyle>
      <a:lvl1pPr algn="l" defTabSz="914400" rtl="0" eaLnBrk="1" latinLnBrk="0" hangingPunct="1">
        <a:lnSpc>
          <a:spcPts val="3300"/>
        </a:lnSpc>
        <a:spcBef>
          <a:spcPct val="0"/>
        </a:spcBef>
        <a:buNone/>
        <a:defRPr sz="3000" b="0" i="0" kern="1200">
          <a:solidFill>
            <a:schemeClr val="tx1"/>
          </a:solidFill>
          <a:latin typeface="British Council Sans Headline" panose="020B0504020202020204" pitchFamily="34" charset="0"/>
          <a:ea typeface="+mj-ea"/>
          <a:cs typeface="British Council Sans Headline" panose="020B0504020202020204" pitchFamily="34" charset="0"/>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2200" b="1" kern="1200">
          <a:solidFill>
            <a:schemeClr val="tx1"/>
          </a:solidFill>
          <a:latin typeface="+mn-lt"/>
          <a:ea typeface="+mn-ea"/>
          <a:cs typeface="+mn-cs"/>
        </a:defRPr>
      </a:lvl1pPr>
      <a:lvl2pPr marL="0" indent="0" algn="l" defTabSz="914400" rtl="0" eaLnBrk="1" latinLnBrk="0" hangingPunct="1">
        <a:lnSpc>
          <a:spcPct val="100000"/>
        </a:lnSpc>
        <a:spcBef>
          <a:spcPts val="300"/>
        </a:spcBef>
        <a:spcAft>
          <a:spcPts val="600"/>
        </a:spcAft>
        <a:buFont typeface="Arial" panose="020B0604020202020204" pitchFamily="34" charset="0"/>
        <a:buNone/>
        <a:defRPr sz="2000" b="1" kern="1200">
          <a:solidFill>
            <a:schemeClr val="tx1"/>
          </a:solidFill>
          <a:latin typeface="+mn-lt"/>
          <a:ea typeface="+mn-ea"/>
          <a:cs typeface="+mn-cs"/>
        </a:defRPr>
      </a:lvl2pPr>
      <a:lvl3pPr marL="0" indent="0" algn="l" defTabSz="914400"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180000" indent="-180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4pPr>
      <a:lvl5pPr marL="360000" indent="-180000" algn="l" defTabSz="914400" rtl="0" eaLnBrk="1" latinLnBrk="0" hangingPunct="1">
        <a:lnSpc>
          <a:spcPct val="100000"/>
        </a:lnSpc>
        <a:spcBef>
          <a:spcPts val="0"/>
        </a:spcBef>
        <a:spcAft>
          <a:spcPts val="600"/>
        </a:spcAft>
        <a:buClr>
          <a:schemeClr val="accent1"/>
        </a:buClr>
        <a:buFont typeface="British Council Sans" panose="020B05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3F291D8B-9729-0B42-945A-DB3A4021540D}"/>
              </a:ext>
            </a:extLst>
          </p:cNvPr>
          <p:cNvSpPr/>
          <p:nvPr userDrawn="1"/>
        </p:nvSpPr>
        <p:spPr>
          <a:xfrm>
            <a:off x="323998" y="1511994"/>
            <a:ext cx="7524002" cy="3600007"/>
          </a:xfrm>
          <a:custGeom>
            <a:avLst/>
            <a:gdLst>
              <a:gd name="connsiteX0" fmla="*/ 0 w 7524002"/>
              <a:gd name="connsiteY0" fmla="*/ 0 h 3600007"/>
              <a:gd name="connsiteX1" fmla="*/ 7524001 w 7524002"/>
              <a:gd name="connsiteY1" fmla="*/ 0 h 3600007"/>
              <a:gd name="connsiteX2" fmla="*/ 7524001 w 7524002"/>
              <a:gd name="connsiteY2" fmla="*/ 2987997 h 3600007"/>
              <a:gd name="connsiteX3" fmla="*/ 7524002 w 7524002"/>
              <a:gd name="connsiteY3" fmla="*/ 2988007 h 3600007"/>
              <a:gd name="connsiteX4" fmla="*/ 6912002 w 7524002"/>
              <a:gd name="connsiteY4" fmla="*/ 3600007 h 3600007"/>
              <a:gd name="connsiteX5" fmla="*/ 6912001 w 7524002"/>
              <a:gd name="connsiteY5" fmla="*/ 3600007 h 3600007"/>
              <a:gd name="connsiteX6" fmla="*/ 1 w 7524002"/>
              <a:gd name="connsiteY6" fmla="*/ 3600007 h 3600007"/>
              <a:gd name="connsiteX7" fmla="*/ 1 w 7524002"/>
              <a:gd name="connsiteY7" fmla="*/ 2988000 h 3600007"/>
              <a:gd name="connsiteX8" fmla="*/ 0 w 7524002"/>
              <a:gd name="connsiteY8" fmla="*/ 2988000 h 360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24002" h="3600007">
                <a:moveTo>
                  <a:pt x="0" y="0"/>
                </a:moveTo>
                <a:lnTo>
                  <a:pt x="7524001" y="0"/>
                </a:lnTo>
                <a:lnTo>
                  <a:pt x="7524001" y="2987997"/>
                </a:lnTo>
                <a:lnTo>
                  <a:pt x="7524002" y="2988007"/>
                </a:lnTo>
                <a:cubicBezTo>
                  <a:pt x="7524002" y="3326005"/>
                  <a:pt x="7250000" y="3600007"/>
                  <a:pt x="6912002" y="3600007"/>
                </a:cubicBezTo>
                <a:lnTo>
                  <a:pt x="6912001" y="3600007"/>
                </a:lnTo>
                <a:lnTo>
                  <a:pt x="1" y="3600007"/>
                </a:lnTo>
                <a:lnTo>
                  <a:pt x="1" y="2988000"/>
                </a:lnTo>
                <a:lnTo>
                  <a:pt x="0" y="298800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2" name="Title Placeholder 1"/>
          <p:cNvSpPr>
            <a:spLocks noGrp="1"/>
          </p:cNvSpPr>
          <p:nvPr>
            <p:ph type="title"/>
          </p:nvPr>
        </p:nvSpPr>
        <p:spPr>
          <a:xfrm>
            <a:off x="648000" y="504000"/>
            <a:ext cx="10944000" cy="792000"/>
          </a:xfrm>
          <a:prstGeom prst="rect">
            <a:avLst/>
          </a:prstGeom>
        </p:spPr>
        <p:txBody>
          <a:bodyPr vert="horz" lIns="0" tIns="0" rIns="0" bIns="0" rtlCol="0" anchor="t" anchorCtr="0">
            <a:noAutofit/>
          </a:bodyPr>
          <a:lstStyle/>
          <a:p>
            <a:r>
              <a:rPr lang="en-GB" noProof="0" dirty="0"/>
              <a:t>Click</a:t>
            </a:r>
            <a:r>
              <a:rPr lang="en-US" dirty="0"/>
              <a:t> to edit Master title style</a:t>
            </a:r>
          </a:p>
        </p:txBody>
      </p:sp>
      <p:sp>
        <p:nvSpPr>
          <p:cNvPr id="3" name="Text Placeholder 2"/>
          <p:cNvSpPr>
            <a:spLocks noGrp="1"/>
          </p:cNvSpPr>
          <p:nvPr>
            <p:ph type="body" idx="1"/>
          </p:nvPr>
        </p:nvSpPr>
        <p:spPr>
          <a:xfrm>
            <a:off x="648000" y="1728000"/>
            <a:ext cx="6876000" cy="3096000"/>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id="{F996C4A3-C656-FC49-BAFB-1E13EFFD2C99}"/>
              </a:ext>
            </a:extLst>
          </p:cNvPr>
          <p:cNvSpPr>
            <a:spLocks noGrp="1"/>
          </p:cNvSpPr>
          <p:nvPr>
            <p:ph type="ftr" sz="quarter" idx="3"/>
          </p:nvPr>
        </p:nvSpPr>
        <p:spPr>
          <a:xfrm>
            <a:off x="648000" y="6192000"/>
            <a:ext cx="10944000" cy="180000"/>
          </a:xfrm>
          <a:prstGeom prst="rect">
            <a:avLst/>
          </a:prstGeom>
        </p:spPr>
        <p:txBody>
          <a:bodyPr vert="horz" lIns="0" tIns="0" rIns="0" bIns="0" rtlCol="0" anchor="b" anchorCtr="0"/>
          <a:lstStyle>
            <a:lvl1pPr algn="l">
              <a:defRPr sz="1200" b="1">
                <a:solidFill>
                  <a:schemeClr val="tx2"/>
                </a:solidFill>
              </a:defRPr>
            </a:lvl1pPr>
          </a:lstStyle>
          <a:p>
            <a:r>
              <a:rPr lang="en-GB" noProof="0"/>
              <a:t>www.teachingenglish.org.uk</a:t>
            </a:r>
            <a:endParaRPr lang="en-GB" noProof="0" dirty="0"/>
          </a:p>
        </p:txBody>
      </p:sp>
    </p:spTree>
    <p:extLst>
      <p:ext uri="{BB962C8B-B14F-4D97-AF65-F5344CB8AC3E}">
        <p14:creationId xmlns:p14="http://schemas.microsoft.com/office/powerpoint/2010/main" val="58982871"/>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64" r:id="rId3"/>
  </p:sldLayoutIdLst>
  <p:hf sldNum="0" hdr="0" dt="0"/>
  <p:txStyles>
    <p:titleStyle>
      <a:lvl1pPr algn="l" defTabSz="914400" rtl="0" eaLnBrk="1" latinLnBrk="0" hangingPunct="1">
        <a:lnSpc>
          <a:spcPts val="3300"/>
        </a:lnSpc>
        <a:spcBef>
          <a:spcPct val="0"/>
        </a:spcBef>
        <a:buNone/>
        <a:defRPr sz="3000" b="0" i="0" kern="1200">
          <a:solidFill>
            <a:schemeClr val="tx2"/>
          </a:solidFill>
          <a:latin typeface="British Council Sans Headline" panose="020B0504020202020204" pitchFamily="34" charset="0"/>
          <a:ea typeface="+mj-ea"/>
          <a:cs typeface="British Council Sans Headline" panose="020B0504020202020204" pitchFamily="34" charset="0"/>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2200" b="1" kern="1200">
          <a:solidFill>
            <a:schemeClr val="accent1"/>
          </a:solidFill>
          <a:latin typeface="+mn-lt"/>
          <a:ea typeface="+mn-ea"/>
          <a:cs typeface="+mn-cs"/>
        </a:defRPr>
      </a:lvl1pPr>
      <a:lvl2pPr marL="0" indent="0" algn="l" defTabSz="914400" rtl="0" eaLnBrk="1" latinLnBrk="0" hangingPunct="1">
        <a:lnSpc>
          <a:spcPct val="100000"/>
        </a:lnSpc>
        <a:spcBef>
          <a:spcPts val="300"/>
        </a:spcBef>
        <a:spcAft>
          <a:spcPts val="600"/>
        </a:spcAft>
        <a:buFont typeface="Arial" panose="020B0604020202020204" pitchFamily="34" charset="0"/>
        <a:buNone/>
        <a:defRPr sz="2000" b="1" kern="1200">
          <a:solidFill>
            <a:schemeClr val="bg1"/>
          </a:solidFill>
          <a:latin typeface="+mn-lt"/>
          <a:ea typeface="+mn-ea"/>
          <a:cs typeface="+mn-cs"/>
        </a:defRPr>
      </a:lvl2pPr>
      <a:lvl3pPr marL="0" indent="0" algn="l" defTabSz="914400" rtl="0" eaLnBrk="1" latinLnBrk="0" hangingPunct="1">
        <a:lnSpc>
          <a:spcPct val="100000"/>
        </a:lnSpc>
        <a:spcBef>
          <a:spcPts val="0"/>
        </a:spcBef>
        <a:spcAft>
          <a:spcPts val="600"/>
        </a:spcAft>
        <a:buFont typeface="Arial" panose="020B0604020202020204" pitchFamily="34" charset="0"/>
        <a:buNone/>
        <a:defRPr sz="1800" kern="1200">
          <a:solidFill>
            <a:schemeClr val="bg1"/>
          </a:solidFill>
          <a:latin typeface="+mn-lt"/>
          <a:ea typeface="+mn-ea"/>
          <a:cs typeface="+mn-cs"/>
        </a:defRPr>
      </a:lvl3pPr>
      <a:lvl4pPr marL="180000" indent="-180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1800" kern="1200">
          <a:solidFill>
            <a:schemeClr val="bg1"/>
          </a:solidFill>
          <a:latin typeface="+mn-lt"/>
          <a:ea typeface="+mn-ea"/>
          <a:cs typeface="+mn-cs"/>
        </a:defRPr>
      </a:lvl4pPr>
      <a:lvl5pPr marL="360000" indent="-180000" algn="l" defTabSz="914400" rtl="0" eaLnBrk="1" latinLnBrk="0" hangingPunct="1">
        <a:lnSpc>
          <a:spcPct val="100000"/>
        </a:lnSpc>
        <a:spcBef>
          <a:spcPts val="0"/>
        </a:spcBef>
        <a:spcAft>
          <a:spcPts val="600"/>
        </a:spcAft>
        <a:buClr>
          <a:schemeClr val="accent1"/>
        </a:buClr>
        <a:buFont typeface="British Council Sans" panose="020B05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6BC31D06-11C4-444F-B6A7-6348071675B7}"/>
              </a:ext>
            </a:extLst>
          </p:cNvPr>
          <p:cNvSpPr/>
          <p:nvPr userDrawn="1"/>
        </p:nvSpPr>
        <p:spPr>
          <a:xfrm>
            <a:off x="323998" y="1511994"/>
            <a:ext cx="7524002" cy="3600007"/>
          </a:xfrm>
          <a:custGeom>
            <a:avLst/>
            <a:gdLst>
              <a:gd name="connsiteX0" fmla="*/ 0 w 7524002"/>
              <a:gd name="connsiteY0" fmla="*/ 0 h 3600007"/>
              <a:gd name="connsiteX1" fmla="*/ 7524001 w 7524002"/>
              <a:gd name="connsiteY1" fmla="*/ 0 h 3600007"/>
              <a:gd name="connsiteX2" fmla="*/ 7524001 w 7524002"/>
              <a:gd name="connsiteY2" fmla="*/ 2987997 h 3600007"/>
              <a:gd name="connsiteX3" fmla="*/ 7524002 w 7524002"/>
              <a:gd name="connsiteY3" fmla="*/ 2988007 h 3600007"/>
              <a:gd name="connsiteX4" fmla="*/ 6912002 w 7524002"/>
              <a:gd name="connsiteY4" fmla="*/ 3600007 h 3600007"/>
              <a:gd name="connsiteX5" fmla="*/ 6912001 w 7524002"/>
              <a:gd name="connsiteY5" fmla="*/ 3600007 h 3600007"/>
              <a:gd name="connsiteX6" fmla="*/ 1 w 7524002"/>
              <a:gd name="connsiteY6" fmla="*/ 3600007 h 3600007"/>
              <a:gd name="connsiteX7" fmla="*/ 1 w 7524002"/>
              <a:gd name="connsiteY7" fmla="*/ 2988000 h 3600007"/>
              <a:gd name="connsiteX8" fmla="*/ 0 w 7524002"/>
              <a:gd name="connsiteY8" fmla="*/ 2988000 h 360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24002" h="3600007">
                <a:moveTo>
                  <a:pt x="0" y="0"/>
                </a:moveTo>
                <a:lnTo>
                  <a:pt x="7524001" y="0"/>
                </a:lnTo>
                <a:lnTo>
                  <a:pt x="7524001" y="2987997"/>
                </a:lnTo>
                <a:lnTo>
                  <a:pt x="7524002" y="2988007"/>
                </a:lnTo>
                <a:cubicBezTo>
                  <a:pt x="7524002" y="3326005"/>
                  <a:pt x="7250000" y="3600007"/>
                  <a:pt x="6912002" y="3600007"/>
                </a:cubicBezTo>
                <a:lnTo>
                  <a:pt x="6912001" y="3600007"/>
                </a:lnTo>
                <a:lnTo>
                  <a:pt x="1" y="3600007"/>
                </a:lnTo>
                <a:lnTo>
                  <a:pt x="1" y="2988000"/>
                </a:lnTo>
                <a:lnTo>
                  <a:pt x="0" y="2988000"/>
                </a:lnTo>
                <a:close/>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2" name="Title Placeholder 1"/>
          <p:cNvSpPr>
            <a:spLocks noGrp="1"/>
          </p:cNvSpPr>
          <p:nvPr>
            <p:ph type="title"/>
          </p:nvPr>
        </p:nvSpPr>
        <p:spPr>
          <a:xfrm>
            <a:off x="648000" y="504000"/>
            <a:ext cx="10944000" cy="792000"/>
          </a:xfrm>
          <a:prstGeom prst="rect">
            <a:avLst/>
          </a:prstGeom>
        </p:spPr>
        <p:txBody>
          <a:bodyPr vert="horz" lIns="0" tIns="0" rIns="0" bIns="0" rtlCol="0" anchor="t" anchorCtr="0">
            <a:noAutofit/>
          </a:bodyPr>
          <a:lstStyle/>
          <a:p>
            <a:r>
              <a:rPr lang="en-GB" noProof="0" dirty="0"/>
              <a:t>Click</a:t>
            </a:r>
            <a:r>
              <a:rPr lang="en-US" dirty="0"/>
              <a:t> to edit Master title style</a:t>
            </a:r>
          </a:p>
        </p:txBody>
      </p:sp>
      <p:sp>
        <p:nvSpPr>
          <p:cNvPr id="3" name="Text Placeholder 2"/>
          <p:cNvSpPr>
            <a:spLocks noGrp="1"/>
          </p:cNvSpPr>
          <p:nvPr>
            <p:ph type="body" idx="1"/>
          </p:nvPr>
        </p:nvSpPr>
        <p:spPr>
          <a:xfrm>
            <a:off x="648000" y="1728000"/>
            <a:ext cx="6876000" cy="3096000"/>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id="{F996C4A3-C656-FC49-BAFB-1E13EFFD2C99}"/>
              </a:ext>
            </a:extLst>
          </p:cNvPr>
          <p:cNvSpPr>
            <a:spLocks noGrp="1"/>
          </p:cNvSpPr>
          <p:nvPr>
            <p:ph type="ftr" sz="quarter" idx="3"/>
          </p:nvPr>
        </p:nvSpPr>
        <p:spPr>
          <a:xfrm>
            <a:off x="648000" y="6192000"/>
            <a:ext cx="10944000" cy="180000"/>
          </a:xfrm>
          <a:prstGeom prst="rect">
            <a:avLst/>
          </a:prstGeom>
        </p:spPr>
        <p:txBody>
          <a:bodyPr vert="horz" lIns="0" tIns="0" rIns="0" bIns="0" rtlCol="0" anchor="b" anchorCtr="0"/>
          <a:lstStyle>
            <a:lvl1pPr algn="l">
              <a:defRPr sz="1200" b="1">
                <a:solidFill>
                  <a:schemeClr val="tx2"/>
                </a:solidFill>
              </a:defRPr>
            </a:lvl1pPr>
          </a:lstStyle>
          <a:p>
            <a:r>
              <a:rPr lang="en-GB" noProof="0"/>
              <a:t>www.teachingenglish.org.uk</a:t>
            </a:r>
            <a:endParaRPr lang="en-GB" noProof="0" dirty="0"/>
          </a:p>
        </p:txBody>
      </p:sp>
    </p:spTree>
    <p:extLst>
      <p:ext uri="{BB962C8B-B14F-4D97-AF65-F5344CB8AC3E}">
        <p14:creationId xmlns:p14="http://schemas.microsoft.com/office/powerpoint/2010/main" val="1119160655"/>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Lst>
  <p:hf sldNum="0" hdr="0" dt="0"/>
  <p:txStyles>
    <p:titleStyle>
      <a:lvl1pPr algn="l" defTabSz="914400" rtl="0" eaLnBrk="1" latinLnBrk="0" hangingPunct="1">
        <a:lnSpc>
          <a:spcPts val="3300"/>
        </a:lnSpc>
        <a:spcBef>
          <a:spcPct val="0"/>
        </a:spcBef>
        <a:buNone/>
        <a:defRPr sz="3000" b="0" i="0" kern="1200">
          <a:solidFill>
            <a:schemeClr val="tx2"/>
          </a:solidFill>
          <a:latin typeface="British Council Sans Headline" panose="020B0504020202020204" pitchFamily="34" charset="0"/>
          <a:ea typeface="+mj-ea"/>
          <a:cs typeface="British Council Sans Headline" panose="020B0504020202020204" pitchFamily="34" charset="0"/>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2200" b="1" kern="1200">
          <a:solidFill>
            <a:schemeClr val="tx2"/>
          </a:solidFill>
          <a:latin typeface="+mn-lt"/>
          <a:ea typeface="+mn-ea"/>
          <a:cs typeface="+mn-cs"/>
        </a:defRPr>
      </a:lvl1pPr>
      <a:lvl2pPr marL="0" indent="0" algn="l" defTabSz="914400" rtl="0" eaLnBrk="1" latinLnBrk="0" hangingPunct="1">
        <a:lnSpc>
          <a:spcPct val="100000"/>
        </a:lnSpc>
        <a:spcBef>
          <a:spcPts val="300"/>
        </a:spcBef>
        <a:spcAft>
          <a:spcPts val="600"/>
        </a:spcAft>
        <a:buFont typeface="Arial" panose="020B0604020202020204" pitchFamily="34" charset="0"/>
        <a:buNone/>
        <a:defRPr sz="2000" b="1" kern="1200">
          <a:solidFill>
            <a:schemeClr val="tx1"/>
          </a:solidFill>
          <a:latin typeface="+mn-lt"/>
          <a:ea typeface="+mn-ea"/>
          <a:cs typeface="+mn-cs"/>
        </a:defRPr>
      </a:lvl2pPr>
      <a:lvl3pPr marL="0" indent="0" algn="l" defTabSz="914400"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180000" indent="-180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4pPr>
      <a:lvl5pPr marL="360000" indent="-180000" algn="l" defTabSz="914400" rtl="0" eaLnBrk="1" latinLnBrk="0" hangingPunct="1">
        <a:lnSpc>
          <a:spcPct val="100000"/>
        </a:lnSpc>
        <a:spcBef>
          <a:spcPts val="0"/>
        </a:spcBef>
        <a:spcAft>
          <a:spcPts val="600"/>
        </a:spcAft>
        <a:buClr>
          <a:schemeClr val="accent1"/>
        </a:buClr>
        <a:buFont typeface="British Council Sans" panose="020B05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48000" y="504000"/>
            <a:ext cx="10944000" cy="792000"/>
          </a:xfrm>
          <a:prstGeom prst="rect">
            <a:avLst/>
          </a:prstGeom>
        </p:spPr>
        <p:txBody>
          <a:bodyPr vert="horz" lIns="0" tIns="0" rIns="0" bIns="0" rtlCol="0" anchor="t" anchorCtr="0">
            <a:noAutofit/>
          </a:bodyPr>
          <a:lstStyle/>
          <a:p>
            <a:r>
              <a:rPr lang="en-US" dirty="0"/>
              <a:t>Click </a:t>
            </a:r>
            <a:r>
              <a:rPr lang="en-GB" noProof="0" dirty="0"/>
              <a:t>to</a:t>
            </a:r>
            <a:r>
              <a:rPr lang="en-US" dirty="0"/>
              <a:t> edit Master title style</a:t>
            </a:r>
          </a:p>
        </p:txBody>
      </p:sp>
      <p:sp>
        <p:nvSpPr>
          <p:cNvPr id="3" name="Text Placeholder 2"/>
          <p:cNvSpPr>
            <a:spLocks noGrp="1"/>
          </p:cNvSpPr>
          <p:nvPr>
            <p:ph type="body" idx="1"/>
          </p:nvPr>
        </p:nvSpPr>
        <p:spPr>
          <a:xfrm>
            <a:off x="648000" y="1512000"/>
            <a:ext cx="8136000" cy="4500000"/>
          </a:xfrm>
          <a:prstGeom prst="rect">
            <a:avLst/>
          </a:prstGeom>
        </p:spPr>
        <p:txBody>
          <a:bodyPr vert="horz" lIns="0" tIns="0" rIns="0" bIns="0" rtlCol="0">
            <a:noAutofit/>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Footer Placeholder 4"/>
          <p:cNvSpPr>
            <a:spLocks noGrp="1"/>
          </p:cNvSpPr>
          <p:nvPr>
            <p:ph type="ftr" sz="quarter" idx="3"/>
          </p:nvPr>
        </p:nvSpPr>
        <p:spPr>
          <a:xfrm>
            <a:off x="648000" y="6192000"/>
            <a:ext cx="10439999" cy="180000"/>
          </a:xfrm>
          <a:prstGeom prst="rect">
            <a:avLst/>
          </a:prstGeom>
        </p:spPr>
        <p:txBody>
          <a:bodyPr vert="horz" lIns="0" tIns="0" rIns="0" bIns="0" rtlCol="0" anchor="b" anchorCtr="0"/>
          <a:lstStyle>
            <a:lvl1pPr algn="l">
              <a:defRPr sz="1200">
                <a:solidFill>
                  <a:schemeClr val="tx1"/>
                </a:solidFill>
              </a:defRPr>
            </a:lvl1pPr>
          </a:lstStyle>
          <a:p>
            <a:r>
              <a:rPr lang="en-GB" noProof="0"/>
              <a:t>www.teachingenglish.org.uk</a:t>
            </a:r>
            <a:endParaRPr lang="en-GB" noProof="0" dirty="0"/>
          </a:p>
        </p:txBody>
      </p:sp>
      <p:sp>
        <p:nvSpPr>
          <p:cNvPr id="6" name="Slide Number Placeholder 5"/>
          <p:cNvSpPr>
            <a:spLocks noGrp="1"/>
          </p:cNvSpPr>
          <p:nvPr>
            <p:ph type="sldNum" sz="quarter" idx="4"/>
          </p:nvPr>
        </p:nvSpPr>
        <p:spPr>
          <a:xfrm>
            <a:off x="11088000" y="6192000"/>
            <a:ext cx="504000" cy="180000"/>
          </a:xfrm>
          <a:prstGeom prst="rect">
            <a:avLst/>
          </a:prstGeom>
        </p:spPr>
        <p:txBody>
          <a:bodyPr vert="horz" lIns="0" tIns="0" rIns="0" bIns="0" rtlCol="0" anchor="b" anchorCtr="0"/>
          <a:lstStyle>
            <a:lvl1pPr algn="r">
              <a:defRPr sz="1200" b="1">
                <a:solidFill>
                  <a:schemeClr val="tx2"/>
                </a:solidFill>
              </a:defRPr>
            </a:lvl1pPr>
          </a:lstStyle>
          <a:p>
            <a:fld id="{A36854FA-307F-854E-96D4-DE585DB24BD3}" type="slidenum">
              <a:rPr lang="en-GB" smtClean="0"/>
              <a:pPr/>
              <a:t>‹#›</a:t>
            </a:fld>
            <a:endParaRPr lang="en-GB" dirty="0"/>
          </a:p>
        </p:txBody>
      </p:sp>
      <p:cxnSp>
        <p:nvCxnSpPr>
          <p:cNvPr id="7" name="Straight Connector 6">
            <a:extLst>
              <a:ext uri="{FF2B5EF4-FFF2-40B4-BE49-F238E27FC236}">
                <a16:creationId xmlns:a16="http://schemas.microsoft.com/office/drawing/2014/main" id="{DD557C23-2C1E-6744-965A-EB94DA68E1AC}"/>
              </a:ext>
            </a:extLst>
          </p:cNvPr>
          <p:cNvCxnSpPr/>
          <p:nvPr userDrawn="1"/>
        </p:nvCxnSpPr>
        <p:spPr>
          <a:xfrm>
            <a:off x="648000" y="396000"/>
            <a:ext cx="432000" cy="0"/>
          </a:xfrm>
          <a:prstGeom prst="line">
            <a:avLst/>
          </a:prstGeom>
          <a:ln w="30480" cap="rn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8408318"/>
      </p:ext>
    </p:extLst>
  </p:cSld>
  <p:clrMap bg1="lt1" tx1="dk1" bg2="lt2" tx2="dk2" accent1="accent1" accent2="accent2" accent3="accent3" accent4="accent4" accent5="accent5" accent6="accent6" hlink="hlink" folHlink="folHlink"/>
  <p:sldLayoutIdLst>
    <p:sldLayoutId id="2147483666" r:id="rId1"/>
    <p:sldLayoutId id="2147483662" r:id="rId2"/>
    <p:sldLayoutId id="2147483664" r:id="rId3"/>
    <p:sldLayoutId id="2147483684" r:id="rId4"/>
    <p:sldLayoutId id="2147483685" r:id="rId5"/>
    <p:sldLayoutId id="2147483667" r:id="rId6"/>
  </p:sldLayoutIdLst>
  <p:hf sldNum="0" hdr="0" dt="0"/>
  <p:txStyles>
    <p:titleStyle>
      <a:lvl1pPr algn="l" defTabSz="914400" rtl="0" eaLnBrk="1" latinLnBrk="0" hangingPunct="1">
        <a:lnSpc>
          <a:spcPts val="3300"/>
        </a:lnSpc>
        <a:spcBef>
          <a:spcPct val="0"/>
        </a:spcBef>
        <a:buNone/>
        <a:defRPr sz="3000" b="0" i="0" kern="1200">
          <a:solidFill>
            <a:schemeClr val="tx2"/>
          </a:solidFill>
          <a:latin typeface="British Council Sans Headline" panose="020B0504020202020204" pitchFamily="34" charset="0"/>
          <a:ea typeface="+mj-ea"/>
          <a:cs typeface="British Council Sans Headline" panose="020B0504020202020204" pitchFamily="34" charset="0"/>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2200" b="1" kern="1200">
          <a:solidFill>
            <a:schemeClr val="tx2"/>
          </a:solidFill>
          <a:latin typeface="+mn-lt"/>
          <a:ea typeface="+mn-ea"/>
          <a:cs typeface="+mn-cs"/>
        </a:defRPr>
      </a:lvl1pPr>
      <a:lvl2pPr marL="0" indent="0" algn="l" defTabSz="914400" rtl="0" eaLnBrk="1" latinLnBrk="0" hangingPunct="1">
        <a:lnSpc>
          <a:spcPct val="100000"/>
        </a:lnSpc>
        <a:spcBef>
          <a:spcPts val="300"/>
        </a:spcBef>
        <a:spcAft>
          <a:spcPts val="600"/>
        </a:spcAft>
        <a:buFont typeface="Arial" panose="020B0604020202020204" pitchFamily="34" charset="0"/>
        <a:buNone/>
        <a:defRPr sz="2000" b="1" kern="1200">
          <a:solidFill>
            <a:schemeClr val="tx1"/>
          </a:solidFill>
          <a:latin typeface="+mn-lt"/>
          <a:ea typeface="+mn-ea"/>
          <a:cs typeface="+mn-cs"/>
        </a:defRPr>
      </a:lvl2pPr>
      <a:lvl3pPr marL="0" indent="0" algn="l" defTabSz="914400"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180000" indent="-180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4pPr>
      <a:lvl5pPr marL="360000" indent="-180000" algn="l" defTabSz="914400" rtl="0" eaLnBrk="1" latinLnBrk="0" hangingPunct="1">
        <a:lnSpc>
          <a:spcPct val="100000"/>
        </a:lnSpc>
        <a:spcBef>
          <a:spcPts val="0"/>
        </a:spcBef>
        <a:spcAft>
          <a:spcPts val="600"/>
        </a:spcAft>
        <a:buClr>
          <a:schemeClr val="accent1"/>
        </a:buClr>
        <a:buFont typeface="British Council Sans" panose="020B05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143337C-4476-0C46-9F6A-B732ABBE616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ES"/>
          </a:p>
        </p:txBody>
      </p:sp>
      <p:sp>
        <p:nvSpPr>
          <p:cNvPr id="3" name="Text Placeholder 2">
            <a:extLst>
              <a:ext uri="{FF2B5EF4-FFF2-40B4-BE49-F238E27FC236}">
                <a16:creationId xmlns:a16="http://schemas.microsoft.com/office/drawing/2014/main" id="{262E42B2-5106-8E4D-A6B9-95659CCBB35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ES"/>
          </a:p>
        </p:txBody>
      </p:sp>
      <p:sp>
        <p:nvSpPr>
          <p:cNvPr id="4" name="Date Placeholder 3">
            <a:extLst>
              <a:ext uri="{FF2B5EF4-FFF2-40B4-BE49-F238E27FC236}">
                <a16:creationId xmlns:a16="http://schemas.microsoft.com/office/drawing/2014/main" id="{FB971860-D38B-8349-BA26-A69F646103F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895F2C-50B8-EE47-896A-AC179E4995DC}" type="datetimeFigureOut">
              <a:rPr lang="en-ES" smtClean="0"/>
              <a:t>01/29/2024</a:t>
            </a:fld>
            <a:endParaRPr lang="en-ES"/>
          </a:p>
        </p:txBody>
      </p:sp>
      <p:sp>
        <p:nvSpPr>
          <p:cNvPr id="5" name="Footer Placeholder 4">
            <a:extLst>
              <a:ext uri="{FF2B5EF4-FFF2-40B4-BE49-F238E27FC236}">
                <a16:creationId xmlns:a16="http://schemas.microsoft.com/office/drawing/2014/main" id="{76366D2D-5F84-1A4E-BBE1-247F24E0A76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ES"/>
          </a:p>
        </p:txBody>
      </p:sp>
      <p:sp>
        <p:nvSpPr>
          <p:cNvPr id="6" name="Slide Number Placeholder 5">
            <a:extLst>
              <a:ext uri="{FF2B5EF4-FFF2-40B4-BE49-F238E27FC236}">
                <a16:creationId xmlns:a16="http://schemas.microsoft.com/office/drawing/2014/main" id="{9A7C0873-67A8-8846-B3AF-BFD85F816E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6CC911-34ED-C141-AB1C-C424FE40F12D}" type="slidenum">
              <a:rPr lang="en-ES" smtClean="0"/>
              <a:t>‹#›</a:t>
            </a:fld>
            <a:endParaRPr lang="en-ES"/>
          </a:p>
        </p:txBody>
      </p:sp>
    </p:spTree>
    <p:extLst>
      <p:ext uri="{BB962C8B-B14F-4D97-AF65-F5344CB8AC3E}">
        <p14:creationId xmlns:p14="http://schemas.microsoft.com/office/powerpoint/2010/main" val="758333023"/>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48000" y="504000"/>
            <a:ext cx="10944000" cy="792000"/>
          </a:xfrm>
          <a:prstGeom prst="rect">
            <a:avLst/>
          </a:prstGeom>
        </p:spPr>
        <p:txBody>
          <a:bodyPr vert="horz" lIns="0" tIns="0" rIns="0" bIns="0" rtlCol="0" anchor="t" anchorCtr="0">
            <a:noAutofit/>
          </a:bodyPr>
          <a:lstStyle/>
          <a:p>
            <a:r>
              <a:rPr lang="en-US" dirty="0"/>
              <a:t>Click to edit Master title style</a:t>
            </a:r>
          </a:p>
        </p:txBody>
      </p:sp>
      <p:sp>
        <p:nvSpPr>
          <p:cNvPr id="3" name="Text Placeholder 2"/>
          <p:cNvSpPr>
            <a:spLocks noGrp="1"/>
          </p:cNvSpPr>
          <p:nvPr>
            <p:ph type="body" idx="1"/>
          </p:nvPr>
        </p:nvSpPr>
        <p:spPr>
          <a:xfrm>
            <a:off x="648000" y="1512000"/>
            <a:ext cx="10944000" cy="4500000"/>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a:t>
            </a:r>
            <a:r>
              <a:rPr lang="en-GB" noProof="0" dirty="0"/>
              <a:t>level</a:t>
            </a:r>
          </a:p>
          <a:p>
            <a:pPr lvl="4"/>
            <a:r>
              <a:rPr lang="en-US" dirty="0"/>
              <a:t>Fifth level</a:t>
            </a:r>
          </a:p>
        </p:txBody>
      </p:sp>
    </p:spTree>
    <p:extLst>
      <p:ext uri="{BB962C8B-B14F-4D97-AF65-F5344CB8AC3E}">
        <p14:creationId xmlns:p14="http://schemas.microsoft.com/office/powerpoint/2010/main" val="3762126171"/>
      </p:ext>
    </p:extLst>
  </p:cSld>
  <p:clrMap bg1="lt1" tx1="dk1" bg2="lt2" tx2="dk2" accent1="accent1" accent2="accent2" accent3="accent3" accent4="accent4" accent5="accent5" accent6="accent6" hlink="hlink" folHlink="folHlink"/>
  <p:sldLayoutIdLst>
    <p:sldLayoutId id="2147483708" r:id="rId1"/>
  </p:sldLayoutIdLst>
  <p:hf sldNum="0" hdr="0" dt="0"/>
  <p:txStyles>
    <p:titleStyle>
      <a:lvl1pPr algn="l" defTabSz="914400" rtl="0" eaLnBrk="1" latinLnBrk="0" hangingPunct="1">
        <a:lnSpc>
          <a:spcPts val="3300"/>
        </a:lnSpc>
        <a:spcBef>
          <a:spcPct val="0"/>
        </a:spcBef>
        <a:buNone/>
        <a:defRPr sz="3000" b="0" i="0" kern="1200">
          <a:solidFill>
            <a:schemeClr val="tx2"/>
          </a:solidFill>
          <a:latin typeface="British Council Sans Headline" panose="020B0504020202020204" pitchFamily="34" charset="0"/>
          <a:ea typeface="+mj-ea"/>
          <a:cs typeface="British Council Sans Headline" panose="020B0504020202020204" pitchFamily="34" charset="0"/>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2200" b="1" kern="1200">
          <a:solidFill>
            <a:schemeClr val="tx2"/>
          </a:solidFill>
          <a:latin typeface="+mn-lt"/>
          <a:ea typeface="+mn-ea"/>
          <a:cs typeface="+mn-cs"/>
        </a:defRPr>
      </a:lvl1pPr>
      <a:lvl2pPr marL="0" indent="0" algn="l" defTabSz="914400" rtl="0" eaLnBrk="1" latinLnBrk="0" hangingPunct="1">
        <a:lnSpc>
          <a:spcPct val="100000"/>
        </a:lnSpc>
        <a:spcBef>
          <a:spcPts val="300"/>
        </a:spcBef>
        <a:spcAft>
          <a:spcPts val="600"/>
        </a:spcAft>
        <a:buFont typeface="Arial" panose="020B0604020202020204" pitchFamily="34" charset="0"/>
        <a:buNone/>
        <a:defRPr sz="2000" b="1" kern="1200">
          <a:solidFill>
            <a:schemeClr val="tx1"/>
          </a:solidFill>
          <a:latin typeface="+mn-lt"/>
          <a:ea typeface="+mn-ea"/>
          <a:cs typeface="+mn-cs"/>
        </a:defRPr>
      </a:lvl2pPr>
      <a:lvl3pPr marL="0" indent="0" algn="l" defTabSz="914400"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180000" indent="-180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4pPr>
      <a:lvl5pPr marL="360000" indent="-180000" algn="l" defTabSz="914400" rtl="0" eaLnBrk="1" latinLnBrk="0" hangingPunct="1">
        <a:lnSpc>
          <a:spcPct val="100000"/>
        </a:lnSpc>
        <a:spcBef>
          <a:spcPts val="0"/>
        </a:spcBef>
        <a:spcAft>
          <a:spcPts val="600"/>
        </a:spcAft>
        <a:buClr>
          <a:schemeClr val="accent1"/>
        </a:buClr>
        <a:buFont typeface="British Council Sans" panose="020B05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48000" y="2700000"/>
            <a:ext cx="6876000" cy="729000"/>
          </a:xfrm>
        </p:spPr>
        <p:txBody>
          <a:bodyPr>
            <a:noAutofit/>
          </a:bodyPr>
          <a:lstStyle/>
          <a:p>
            <a:r>
              <a:rPr lang="en-GB" sz="4000" dirty="0"/>
              <a:t>Disguise in Shakespeare’s Much Ado About Nothing</a:t>
            </a:r>
          </a:p>
        </p:txBody>
      </p:sp>
      <p:sp>
        <p:nvSpPr>
          <p:cNvPr id="4" name="Subtitle 3"/>
          <p:cNvSpPr>
            <a:spLocks noGrp="1"/>
          </p:cNvSpPr>
          <p:nvPr>
            <p:ph type="subTitle" idx="1"/>
          </p:nvPr>
        </p:nvSpPr>
        <p:spPr/>
        <p:txBody>
          <a:bodyPr>
            <a:normAutofit/>
          </a:bodyPr>
          <a:lstStyle/>
          <a:p>
            <a:r>
              <a:rPr lang="en-GB" dirty="0"/>
              <a:t>TeachingEnglish lesson</a:t>
            </a:r>
          </a:p>
        </p:txBody>
      </p:sp>
      <p:sp>
        <p:nvSpPr>
          <p:cNvPr id="2" name="Footer Placeholder 1"/>
          <p:cNvSpPr>
            <a:spLocks noGrp="1"/>
          </p:cNvSpPr>
          <p:nvPr>
            <p:ph type="ftr" sz="quarter" idx="11"/>
          </p:nvPr>
        </p:nvSpPr>
        <p:spPr/>
        <p:txBody>
          <a:bodyPr/>
          <a:lstStyle/>
          <a:p>
            <a:r>
              <a:rPr lang="en-GB" dirty="0"/>
              <a:t>www.teachingenglish.org.uk</a:t>
            </a:r>
          </a:p>
        </p:txBody>
      </p:sp>
      <p:sp>
        <p:nvSpPr>
          <p:cNvPr id="13" name="Text Placeholder 12">
            <a:extLst>
              <a:ext uri="{FF2B5EF4-FFF2-40B4-BE49-F238E27FC236}">
                <a16:creationId xmlns:a16="http://schemas.microsoft.com/office/drawing/2014/main" id="{50EC0CEC-1BF7-FB4F-8AF9-847F9A9BB220}"/>
              </a:ext>
            </a:extLst>
          </p:cNvPr>
          <p:cNvSpPr>
            <a:spLocks noGrp="1"/>
          </p:cNvSpPr>
          <p:nvPr>
            <p:ph type="body" sz="quarter" idx="13"/>
          </p:nvPr>
        </p:nvSpPr>
        <p:spPr/>
        <p:txBody>
          <a:bodyPr>
            <a:normAutofit fontScale="92500" lnSpcReduction="10000"/>
          </a:bodyPr>
          <a:lstStyle/>
          <a:p>
            <a:r>
              <a:rPr lang="es-ES" dirty="0" err="1"/>
              <a:t>January</a:t>
            </a:r>
            <a:r>
              <a:rPr lang="es-ES" dirty="0"/>
              <a:t> 2024</a:t>
            </a:r>
            <a:endParaRPr lang="en-GB" dirty="0"/>
          </a:p>
        </p:txBody>
      </p:sp>
      <p:sp>
        <p:nvSpPr>
          <p:cNvPr id="5" name="TextBox 4">
            <a:extLst>
              <a:ext uri="{FF2B5EF4-FFF2-40B4-BE49-F238E27FC236}">
                <a16:creationId xmlns:a16="http://schemas.microsoft.com/office/drawing/2014/main" id="{88555051-4B29-D942-AA20-875F9F7069EE}"/>
              </a:ext>
            </a:extLst>
          </p:cNvPr>
          <p:cNvSpPr txBox="1"/>
          <p:nvPr/>
        </p:nvSpPr>
        <p:spPr>
          <a:xfrm>
            <a:off x="3699982" y="2009724"/>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5695053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sz="4000" dirty="0"/>
              <a:t>Disguise in Shakespeare’s Much Ado About Nothing</a:t>
            </a:r>
            <a:endParaRPr lang="en-GB" sz="4000" dirty="0"/>
          </a:p>
        </p:txBody>
      </p:sp>
      <p:sp>
        <p:nvSpPr>
          <p:cNvPr id="4" name="Subtitle 3"/>
          <p:cNvSpPr>
            <a:spLocks noGrp="1"/>
          </p:cNvSpPr>
          <p:nvPr>
            <p:ph type="subTitle" idx="1"/>
          </p:nvPr>
        </p:nvSpPr>
        <p:spPr/>
        <p:txBody>
          <a:bodyPr>
            <a:normAutofit/>
          </a:bodyPr>
          <a:lstStyle/>
          <a:p>
            <a:r>
              <a:rPr lang="en-GB" dirty="0"/>
              <a:t>TeachingEnglish lessons</a:t>
            </a:r>
          </a:p>
        </p:txBody>
      </p:sp>
      <p:sp>
        <p:nvSpPr>
          <p:cNvPr id="2" name="Footer Placeholder 1"/>
          <p:cNvSpPr>
            <a:spLocks noGrp="1"/>
          </p:cNvSpPr>
          <p:nvPr>
            <p:ph type="ftr" sz="quarter" idx="11"/>
          </p:nvPr>
        </p:nvSpPr>
        <p:spPr/>
        <p:txBody>
          <a:bodyPr/>
          <a:lstStyle/>
          <a:p>
            <a:r>
              <a:rPr lang="en-GB"/>
              <a:t>www.teachingenglish.org.uk</a:t>
            </a:r>
            <a:endParaRPr lang="en-GB" dirty="0"/>
          </a:p>
        </p:txBody>
      </p:sp>
      <p:sp>
        <p:nvSpPr>
          <p:cNvPr id="13" name="Text Placeholder 12">
            <a:extLst>
              <a:ext uri="{FF2B5EF4-FFF2-40B4-BE49-F238E27FC236}">
                <a16:creationId xmlns:a16="http://schemas.microsoft.com/office/drawing/2014/main" id="{50EC0CEC-1BF7-FB4F-8AF9-847F9A9BB220}"/>
              </a:ext>
            </a:extLst>
          </p:cNvPr>
          <p:cNvSpPr>
            <a:spLocks noGrp="1"/>
          </p:cNvSpPr>
          <p:nvPr>
            <p:ph type="body" sz="quarter" idx="13"/>
          </p:nvPr>
        </p:nvSpPr>
        <p:spPr/>
        <p:txBody>
          <a:bodyPr>
            <a:normAutofit fontScale="92500" lnSpcReduction="10000"/>
          </a:bodyPr>
          <a:lstStyle/>
          <a:p>
            <a:r>
              <a:rPr lang="en-GB" dirty="0"/>
              <a:t>Thanks for attending the lesson</a:t>
            </a:r>
          </a:p>
        </p:txBody>
      </p:sp>
    </p:spTree>
    <p:extLst>
      <p:ext uri="{BB962C8B-B14F-4D97-AF65-F5344CB8AC3E}">
        <p14:creationId xmlns:p14="http://schemas.microsoft.com/office/powerpoint/2010/main" val="22994753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6443636-5D47-E84A-A33B-0EF868D4DBF2}"/>
              </a:ext>
            </a:extLst>
          </p:cNvPr>
          <p:cNvSpPr>
            <a:spLocks noGrp="1"/>
          </p:cNvSpPr>
          <p:nvPr>
            <p:ph type="title"/>
          </p:nvPr>
        </p:nvSpPr>
        <p:spPr/>
        <p:txBody>
          <a:bodyPr/>
          <a:lstStyle/>
          <a:p>
            <a:r>
              <a:rPr lang="en-US" dirty="0"/>
              <a:t>Disguise in Shakespeare’s Much Ado About Nothing</a:t>
            </a:r>
            <a:endParaRPr lang="en-GB" dirty="0"/>
          </a:p>
        </p:txBody>
      </p:sp>
      <p:sp>
        <p:nvSpPr>
          <p:cNvPr id="5" name="Footer Placeholder 4">
            <a:extLst>
              <a:ext uri="{FF2B5EF4-FFF2-40B4-BE49-F238E27FC236}">
                <a16:creationId xmlns:a16="http://schemas.microsoft.com/office/drawing/2014/main" id="{68570292-7A72-E946-ADDD-828AC4D3629F}"/>
              </a:ext>
            </a:extLst>
          </p:cNvPr>
          <p:cNvSpPr>
            <a:spLocks noGrp="1"/>
          </p:cNvSpPr>
          <p:nvPr>
            <p:ph type="ftr" sz="quarter" idx="11"/>
          </p:nvPr>
        </p:nvSpPr>
        <p:spPr/>
        <p:txBody>
          <a:bodyPr/>
          <a:lstStyle/>
          <a:p>
            <a:r>
              <a:rPr lang="en-GB" dirty="0"/>
              <a:t>www.teachingenglish.org.uk</a:t>
            </a:r>
          </a:p>
        </p:txBody>
      </p:sp>
      <p:sp>
        <p:nvSpPr>
          <p:cNvPr id="4" name="TextBox 3">
            <a:extLst>
              <a:ext uri="{FF2B5EF4-FFF2-40B4-BE49-F238E27FC236}">
                <a16:creationId xmlns:a16="http://schemas.microsoft.com/office/drawing/2014/main" id="{3319AE12-480E-F146-9CFD-DF11722013DA}"/>
              </a:ext>
            </a:extLst>
          </p:cNvPr>
          <p:cNvSpPr txBox="1"/>
          <p:nvPr/>
        </p:nvSpPr>
        <p:spPr>
          <a:xfrm>
            <a:off x="168200" y="1399526"/>
            <a:ext cx="10186255" cy="369332"/>
          </a:xfrm>
          <a:prstGeom prst="rect">
            <a:avLst/>
          </a:prstGeom>
          <a:noFill/>
        </p:spPr>
        <p:txBody>
          <a:bodyPr wrap="square" rtlCol="0">
            <a:spAutoFit/>
          </a:bodyPr>
          <a:lstStyle/>
          <a:p>
            <a:pPr lvl="1"/>
            <a:r>
              <a:rPr lang="en-GB" i="1" dirty="0"/>
              <a:t>	</a:t>
            </a:r>
            <a:endParaRPr lang="en-GB" dirty="0"/>
          </a:p>
        </p:txBody>
      </p:sp>
      <p:sp>
        <p:nvSpPr>
          <p:cNvPr id="3" name="CuadroTexto 2">
            <a:extLst>
              <a:ext uri="{FF2B5EF4-FFF2-40B4-BE49-F238E27FC236}">
                <a16:creationId xmlns:a16="http://schemas.microsoft.com/office/drawing/2014/main" id="{EE0F8A2B-9685-CE4B-90FB-10FDCEA39C1F}"/>
              </a:ext>
            </a:extLst>
          </p:cNvPr>
          <p:cNvSpPr txBox="1"/>
          <p:nvPr/>
        </p:nvSpPr>
        <p:spPr>
          <a:xfrm>
            <a:off x="1192775" y="1071801"/>
            <a:ext cx="10549281" cy="1477328"/>
          </a:xfrm>
          <a:prstGeom prst="rect">
            <a:avLst/>
          </a:prstGeom>
          <a:noFill/>
        </p:spPr>
        <p:txBody>
          <a:bodyPr wrap="square" rtlCol="0">
            <a:spAutoFit/>
          </a:bodyPr>
          <a:lstStyle/>
          <a:p>
            <a:r>
              <a:rPr lang="en-GB" b="1" dirty="0"/>
              <a:t>Lead-in: This picture shows a scene from a film of Shakespeare’s play ‘Much Ado About Nothing’.  Discuss the questions about the picture.</a:t>
            </a:r>
          </a:p>
          <a:p>
            <a:endParaRPr lang="en-GB" b="1" dirty="0"/>
          </a:p>
          <a:p>
            <a:endParaRPr lang="es-ES" dirty="0"/>
          </a:p>
          <a:p>
            <a:endParaRPr lang="es-ES" dirty="0"/>
          </a:p>
        </p:txBody>
      </p:sp>
      <p:pic>
        <p:nvPicPr>
          <p:cNvPr id="2" name="Picture 1" descr="Disguise_Much_ado_BKGR1A">
            <a:extLst>
              <a:ext uri="{FF2B5EF4-FFF2-40B4-BE49-F238E27FC236}">
                <a16:creationId xmlns:a16="http://schemas.microsoft.com/office/drawing/2014/main" id="{9FD870C7-9157-015E-9FD8-D8DB8C6F9934}"/>
              </a:ext>
            </a:extLst>
          </p:cNvPr>
          <p:cNvPicPr>
            <a:picLocks noChangeAspect="1"/>
          </p:cNvPicPr>
          <p:nvPr/>
        </p:nvPicPr>
        <p:blipFill>
          <a:blip r:embed="rId3"/>
          <a:srcRect/>
          <a:stretch>
            <a:fillRect/>
          </a:stretch>
        </p:blipFill>
        <p:spPr bwMode="auto">
          <a:xfrm>
            <a:off x="1247350" y="1872384"/>
            <a:ext cx="5955626" cy="3393615"/>
          </a:xfrm>
          <a:prstGeom prst="rect">
            <a:avLst/>
          </a:prstGeom>
          <a:noFill/>
          <a:ln w="9525">
            <a:noFill/>
            <a:miter lim="800000"/>
            <a:headEnd/>
            <a:tailEnd/>
          </a:ln>
        </p:spPr>
      </p:pic>
      <p:sp>
        <p:nvSpPr>
          <p:cNvPr id="6" name="CuadroTexto 2">
            <a:extLst>
              <a:ext uri="{FF2B5EF4-FFF2-40B4-BE49-F238E27FC236}">
                <a16:creationId xmlns:a16="http://schemas.microsoft.com/office/drawing/2014/main" id="{CBFC1A18-9FCB-5BAD-157B-01A0D16F739C}"/>
              </a:ext>
            </a:extLst>
          </p:cNvPr>
          <p:cNvSpPr txBox="1"/>
          <p:nvPr/>
        </p:nvSpPr>
        <p:spPr>
          <a:xfrm>
            <a:off x="7689119" y="2093541"/>
            <a:ext cx="3566793" cy="2862322"/>
          </a:xfrm>
          <a:prstGeom prst="rect">
            <a:avLst/>
          </a:prstGeom>
          <a:noFill/>
        </p:spPr>
        <p:txBody>
          <a:bodyPr wrap="square" rtlCol="0">
            <a:spAutoFit/>
          </a:bodyPr>
          <a:lstStyle/>
          <a:p>
            <a:endParaRPr lang="en-GB" dirty="0"/>
          </a:p>
          <a:p>
            <a:pPr marL="342900" indent="-342900">
              <a:buAutoNum type="arabicPeriod"/>
            </a:pPr>
            <a:r>
              <a:rPr lang="en-GB" dirty="0"/>
              <a:t>What</a:t>
            </a:r>
            <a:r>
              <a:rPr lang="es-ES" dirty="0"/>
              <a:t> can </a:t>
            </a:r>
            <a:r>
              <a:rPr lang="es-ES" dirty="0" err="1"/>
              <a:t>you</a:t>
            </a:r>
            <a:r>
              <a:rPr lang="es-ES" dirty="0"/>
              <a:t> </a:t>
            </a:r>
            <a:r>
              <a:rPr lang="es-ES" dirty="0" err="1"/>
              <a:t>see</a:t>
            </a:r>
            <a:r>
              <a:rPr lang="es-ES" dirty="0"/>
              <a:t> in </a:t>
            </a:r>
            <a:r>
              <a:rPr lang="es-ES" dirty="0" err="1"/>
              <a:t>the</a:t>
            </a:r>
            <a:r>
              <a:rPr lang="es-ES" dirty="0"/>
              <a:t> </a:t>
            </a:r>
            <a:r>
              <a:rPr lang="es-ES" dirty="0" err="1"/>
              <a:t>picture</a:t>
            </a:r>
            <a:r>
              <a:rPr lang="es-ES" dirty="0"/>
              <a:t>?</a:t>
            </a:r>
          </a:p>
          <a:p>
            <a:pPr marL="342900" indent="-342900">
              <a:buAutoNum type="arabicPeriod"/>
            </a:pPr>
            <a:endParaRPr lang="es-ES" dirty="0"/>
          </a:p>
          <a:p>
            <a:pPr marL="342900" indent="-342900">
              <a:buAutoNum type="arabicPeriod"/>
            </a:pPr>
            <a:r>
              <a:rPr lang="es-ES" dirty="0" err="1"/>
              <a:t>Why</a:t>
            </a:r>
            <a:r>
              <a:rPr lang="es-ES" dirty="0"/>
              <a:t> do </a:t>
            </a:r>
            <a:r>
              <a:rPr lang="es-ES" dirty="0" err="1"/>
              <a:t>you</a:t>
            </a:r>
            <a:r>
              <a:rPr lang="es-ES" dirty="0"/>
              <a:t> </a:t>
            </a:r>
            <a:r>
              <a:rPr lang="es-ES" dirty="0" err="1"/>
              <a:t>think</a:t>
            </a:r>
            <a:r>
              <a:rPr lang="es-ES" dirty="0"/>
              <a:t> </a:t>
            </a:r>
            <a:r>
              <a:rPr lang="es-ES" dirty="0" err="1"/>
              <a:t>the</a:t>
            </a:r>
            <a:r>
              <a:rPr lang="es-ES" dirty="0"/>
              <a:t> </a:t>
            </a:r>
            <a:r>
              <a:rPr lang="es-ES" dirty="0" err="1"/>
              <a:t>people</a:t>
            </a:r>
            <a:r>
              <a:rPr lang="es-ES" dirty="0"/>
              <a:t> are </a:t>
            </a:r>
            <a:r>
              <a:rPr lang="es-ES" dirty="0" err="1"/>
              <a:t>wearing</a:t>
            </a:r>
            <a:r>
              <a:rPr lang="es-ES" dirty="0"/>
              <a:t> </a:t>
            </a:r>
            <a:r>
              <a:rPr lang="es-ES" dirty="0" err="1"/>
              <a:t>masks</a:t>
            </a:r>
            <a:r>
              <a:rPr lang="es-ES" dirty="0"/>
              <a:t>?</a:t>
            </a:r>
          </a:p>
          <a:p>
            <a:pPr marL="342900" indent="-342900">
              <a:buAutoNum type="arabicPeriod"/>
            </a:pPr>
            <a:endParaRPr lang="es-ES" dirty="0"/>
          </a:p>
          <a:p>
            <a:pPr marL="342900" indent="-342900">
              <a:buAutoNum type="arabicPeriod"/>
            </a:pPr>
            <a:r>
              <a:rPr lang="es-ES" dirty="0" err="1"/>
              <a:t>Where</a:t>
            </a:r>
            <a:r>
              <a:rPr lang="es-ES" dirty="0"/>
              <a:t> and </a:t>
            </a:r>
            <a:r>
              <a:rPr lang="es-ES" dirty="0" err="1"/>
              <a:t>when</a:t>
            </a:r>
            <a:r>
              <a:rPr lang="es-ES" dirty="0"/>
              <a:t> do </a:t>
            </a:r>
            <a:r>
              <a:rPr lang="es-ES" dirty="0" err="1"/>
              <a:t>you</a:t>
            </a:r>
            <a:r>
              <a:rPr lang="es-ES" dirty="0"/>
              <a:t> </a:t>
            </a:r>
            <a:r>
              <a:rPr lang="es-ES" dirty="0" err="1"/>
              <a:t>think</a:t>
            </a:r>
            <a:r>
              <a:rPr lang="es-ES" dirty="0"/>
              <a:t> </a:t>
            </a:r>
            <a:r>
              <a:rPr lang="es-ES" dirty="0" err="1"/>
              <a:t>this</a:t>
            </a:r>
            <a:r>
              <a:rPr lang="es-ES" dirty="0"/>
              <a:t> </a:t>
            </a:r>
            <a:r>
              <a:rPr lang="es-ES" dirty="0" err="1"/>
              <a:t>story</a:t>
            </a:r>
            <a:r>
              <a:rPr lang="es-ES" dirty="0"/>
              <a:t> </a:t>
            </a:r>
            <a:r>
              <a:rPr lang="es-ES" dirty="0" err="1"/>
              <a:t>takes</a:t>
            </a:r>
            <a:r>
              <a:rPr lang="es-ES" dirty="0"/>
              <a:t> place?</a:t>
            </a:r>
          </a:p>
          <a:p>
            <a:pPr marL="342900" indent="-342900">
              <a:buAutoNum type="arabicPeriod"/>
            </a:pPr>
            <a:endParaRPr lang="en-GB" dirty="0"/>
          </a:p>
        </p:txBody>
      </p:sp>
      <p:sp>
        <p:nvSpPr>
          <p:cNvPr id="9" name="TextBox 8">
            <a:extLst>
              <a:ext uri="{FF2B5EF4-FFF2-40B4-BE49-F238E27FC236}">
                <a16:creationId xmlns:a16="http://schemas.microsoft.com/office/drawing/2014/main" id="{27805043-34BF-89DA-B5FA-FCE746E89A41}"/>
              </a:ext>
            </a:extLst>
          </p:cNvPr>
          <p:cNvSpPr txBox="1"/>
          <p:nvPr/>
        </p:nvSpPr>
        <p:spPr>
          <a:xfrm>
            <a:off x="1192775" y="5476214"/>
            <a:ext cx="9677223" cy="369332"/>
          </a:xfrm>
          <a:prstGeom prst="rect">
            <a:avLst/>
          </a:prstGeom>
          <a:noFill/>
        </p:spPr>
        <p:txBody>
          <a:bodyPr wrap="square">
            <a:spAutoFit/>
          </a:bodyPr>
          <a:lstStyle/>
          <a:p>
            <a:r>
              <a:rPr lang="en-GB" b="1" dirty="0"/>
              <a:t>Now write five words you associate with the picture. </a:t>
            </a:r>
          </a:p>
        </p:txBody>
      </p:sp>
    </p:spTree>
    <p:extLst>
      <p:ext uri="{BB962C8B-B14F-4D97-AF65-F5344CB8AC3E}">
        <p14:creationId xmlns:p14="http://schemas.microsoft.com/office/powerpoint/2010/main" val="27920079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6443636-5D47-E84A-A33B-0EF868D4DBF2}"/>
              </a:ext>
            </a:extLst>
          </p:cNvPr>
          <p:cNvSpPr>
            <a:spLocks noGrp="1"/>
          </p:cNvSpPr>
          <p:nvPr>
            <p:ph type="title"/>
          </p:nvPr>
        </p:nvSpPr>
        <p:spPr/>
        <p:txBody>
          <a:bodyPr/>
          <a:lstStyle/>
          <a:p>
            <a:r>
              <a:rPr lang="en-US" dirty="0"/>
              <a:t>Disguise in Shakespeare’s Much Ado About Nothing</a:t>
            </a:r>
            <a:endParaRPr lang="en-GB" dirty="0"/>
          </a:p>
        </p:txBody>
      </p:sp>
      <p:sp>
        <p:nvSpPr>
          <p:cNvPr id="5" name="Footer Placeholder 4">
            <a:extLst>
              <a:ext uri="{FF2B5EF4-FFF2-40B4-BE49-F238E27FC236}">
                <a16:creationId xmlns:a16="http://schemas.microsoft.com/office/drawing/2014/main" id="{68570292-7A72-E946-ADDD-828AC4D3629F}"/>
              </a:ext>
            </a:extLst>
          </p:cNvPr>
          <p:cNvSpPr>
            <a:spLocks noGrp="1"/>
          </p:cNvSpPr>
          <p:nvPr>
            <p:ph type="ftr" sz="quarter" idx="11"/>
          </p:nvPr>
        </p:nvSpPr>
        <p:spPr/>
        <p:txBody>
          <a:bodyPr/>
          <a:lstStyle/>
          <a:p>
            <a:r>
              <a:rPr lang="en-GB" dirty="0"/>
              <a:t>www.teachingenglish.org.uk</a:t>
            </a:r>
          </a:p>
        </p:txBody>
      </p:sp>
      <p:sp>
        <p:nvSpPr>
          <p:cNvPr id="4" name="TextBox 3">
            <a:extLst>
              <a:ext uri="{FF2B5EF4-FFF2-40B4-BE49-F238E27FC236}">
                <a16:creationId xmlns:a16="http://schemas.microsoft.com/office/drawing/2014/main" id="{3319AE12-480E-F146-9CFD-DF11722013DA}"/>
              </a:ext>
            </a:extLst>
          </p:cNvPr>
          <p:cNvSpPr txBox="1"/>
          <p:nvPr/>
        </p:nvSpPr>
        <p:spPr>
          <a:xfrm>
            <a:off x="168200" y="1399526"/>
            <a:ext cx="10186255" cy="369332"/>
          </a:xfrm>
          <a:prstGeom prst="rect">
            <a:avLst/>
          </a:prstGeom>
          <a:noFill/>
        </p:spPr>
        <p:txBody>
          <a:bodyPr wrap="square" rtlCol="0">
            <a:spAutoFit/>
          </a:bodyPr>
          <a:lstStyle/>
          <a:p>
            <a:pPr lvl="1"/>
            <a:r>
              <a:rPr lang="en-GB" i="1" dirty="0"/>
              <a:t>	</a:t>
            </a:r>
            <a:endParaRPr lang="en-GB" dirty="0"/>
          </a:p>
        </p:txBody>
      </p:sp>
      <p:sp>
        <p:nvSpPr>
          <p:cNvPr id="3" name="CuadroTexto 2">
            <a:extLst>
              <a:ext uri="{FF2B5EF4-FFF2-40B4-BE49-F238E27FC236}">
                <a16:creationId xmlns:a16="http://schemas.microsoft.com/office/drawing/2014/main" id="{EE0F8A2B-9685-CE4B-90FB-10FDCEA39C1F}"/>
              </a:ext>
            </a:extLst>
          </p:cNvPr>
          <p:cNvSpPr txBox="1"/>
          <p:nvPr/>
        </p:nvSpPr>
        <p:spPr>
          <a:xfrm>
            <a:off x="1192775" y="1071801"/>
            <a:ext cx="9895224" cy="4098558"/>
          </a:xfrm>
          <a:prstGeom prst="rect">
            <a:avLst/>
          </a:prstGeom>
          <a:noFill/>
        </p:spPr>
        <p:txBody>
          <a:bodyPr wrap="square" rtlCol="0">
            <a:spAutoFit/>
          </a:bodyPr>
          <a:lstStyle/>
          <a:p>
            <a:pPr>
              <a:spcAft>
                <a:spcPts val="1000"/>
              </a:spcAft>
            </a:pPr>
            <a:r>
              <a:rPr lang="en-GB" sz="1800" b="1" dirty="0">
                <a:effectLst/>
                <a:ea typeface="Times New Roman" panose="02020603050405020304" pitchFamily="18" charset="0"/>
              </a:rPr>
              <a:t>Task 1: Read about disguise in ‘Much Ado About Nothing’. Then discuss the questions below. </a:t>
            </a:r>
            <a:endParaRPr lang="en-GB" sz="1800" dirty="0">
              <a:effectLst/>
              <a:ea typeface="Times New Roman" panose="02020603050405020304" pitchFamily="18" charset="0"/>
            </a:endParaRPr>
          </a:p>
          <a:p>
            <a:r>
              <a:rPr lang="en-US" sz="1800" dirty="0">
                <a:effectLst/>
                <a:ea typeface="Times New Roman" panose="02020603050405020304" pitchFamily="18" charset="0"/>
              </a:rPr>
              <a:t>Disguise</a:t>
            </a:r>
            <a:r>
              <a:rPr lang="en-US" sz="1800" baseline="30000" dirty="0">
                <a:effectLst/>
                <a:ea typeface="Times New Roman" panose="02020603050405020304" pitchFamily="18" charset="0"/>
              </a:rPr>
              <a:t> </a:t>
            </a:r>
            <a:r>
              <a:rPr lang="en-US" sz="1800" dirty="0">
                <a:effectLst/>
                <a:ea typeface="Times New Roman" panose="02020603050405020304" pitchFamily="18" charset="0"/>
              </a:rPr>
              <a:t>is very important in ‘Much Ado About Nothing’, particularly in the relationship between a woman called Beatrice and a soldier called Benedick. Beatrice and Benedick, who are both playful and clever, have disliked each other for many years. They often argue and insult each other. At a party, the characters use masks to hide their faces, and pretend to be someone else. This is great fun, as they can say whatever they like without being </a:t>
            </a:r>
            <a:r>
              <a:rPr lang="en-US" sz="1800" dirty="0" err="1">
                <a:effectLst/>
                <a:ea typeface="Times New Roman" panose="02020603050405020304" pitchFamily="18" charset="0"/>
              </a:rPr>
              <a:t>recognised</a:t>
            </a:r>
            <a:r>
              <a:rPr lang="en-US" sz="1800" dirty="0">
                <a:effectLst/>
                <a:ea typeface="Times New Roman" panose="02020603050405020304" pitchFamily="18" charset="0"/>
              </a:rPr>
              <a:t>. Beatrice and Benedick begin a conversation. Benedick is disguised, but Beatrice is not, and she doesn’t realise who she is talking to. Benedick tells Beatrice that no one thinks she’s funny. Beatrice tells Benedick that everyone thinks he’s an idiot. This leads their friends to make a plan. They decide to stop Beatrice and Benedick arguing, and make them fall in love instead.</a:t>
            </a:r>
            <a:endParaRPr lang="en-GB" sz="1800" dirty="0">
              <a:effectLst/>
              <a:ea typeface="Times New Roman" panose="02020603050405020304" pitchFamily="18" charset="0"/>
            </a:endParaRPr>
          </a:p>
          <a:p>
            <a:endParaRPr lang="es-ES" dirty="0"/>
          </a:p>
          <a:p>
            <a:endParaRPr lang="es-ES" dirty="0"/>
          </a:p>
        </p:txBody>
      </p:sp>
      <p:sp>
        <p:nvSpPr>
          <p:cNvPr id="6" name="CuadroTexto 2">
            <a:extLst>
              <a:ext uri="{FF2B5EF4-FFF2-40B4-BE49-F238E27FC236}">
                <a16:creationId xmlns:a16="http://schemas.microsoft.com/office/drawing/2014/main" id="{CBFC1A18-9FCB-5BAD-157B-01A0D16F739C}"/>
              </a:ext>
            </a:extLst>
          </p:cNvPr>
          <p:cNvSpPr txBox="1"/>
          <p:nvPr/>
        </p:nvSpPr>
        <p:spPr>
          <a:xfrm>
            <a:off x="5273354" y="4309897"/>
            <a:ext cx="5814645" cy="1708160"/>
          </a:xfrm>
          <a:prstGeom prst="rect">
            <a:avLst/>
          </a:prstGeom>
          <a:noFill/>
        </p:spPr>
        <p:txBody>
          <a:bodyPr wrap="square" rtlCol="0">
            <a:spAutoFit/>
          </a:bodyPr>
          <a:lstStyle/>
          <a:p>
            <a:endParaRPr lang="en-GB" dirty="0"/>
          </a:p>
          <a:p>
            <a:pPr marL="342900" lvl="0" indent="-342900">
              <a:spcAft>
                <a:spcPts val="600"/>
              </a:spcAft>
              <a:buFont typeface="+mj-lt"/>
              <a:buAutoNum type="arabicPeriod"/>
            </a:pPr>
            <a:r>
              <a:rPr lang="en-US" sz="1800" dirty="0">
                <a:effectLst/>
                <a:ea typeface="Times New Roman" panose="02020603050405020304" pitchFamily="18" charset="0"/>
              </a:rPr>
              <a:t>What do you learn about Beatrice and Benedick?</a:t>
            </a:r>
            <a:endParaRPr lang="en-GB" sz="1800" dirty="0">
              <a:effectLst/>
              <a:ea typeface="Times New Roman" panose="02020603050405020304" pitchFamily="18" charset="0"/>
            </a:endParaRPr>
          </a:p>
          <a:p>
            <a:pPr marL="342900" lvl="0" indent="-342900">
              <a:spcAft>
                <a:spcPts val="600"/>
              </a:spcAft>
              <a:buFont typeface="+mj-lt"/>
              <a:buAutoNum type="arabicPeriod"/>
            </a:pPr>
            <a:r>
              <a:rPr lang="en-US" sz="1800" dirty="0">
                <a:effectLst/>
                <a:ea typeface="Times New Roman" panose="02020603050405020304" pitchFamily="18" charset="0"/>
              </a:rPr>
              <a:t>What does Benedick say to Beatrice at the party?</a:t>
            </a:r>
            <a:endParaRPr lang="en-GB" sz="1800" dirty="0">
              <a:effectLst/>
              <a:ea typeface="Times New Roman" panose="02020603050405020304" pitchFamily="18" charset="0"/>
            </a:endParaRPr>
          </a:p>
          <a:p>
            <a:pPr marL="342900" lvl="0" indent="-342900">
              <a:spcAft>
                <a:spcPts val="600"/>
              </a:spcAft>
              <a:buFont typeface="+mj-lt"/>
              <a:buAutoNum type="arabicPeriod"/>
            </a:pPr>
            <a:r>
              <a:rPr lang="en-US" sz="1800" dirty="0">
                <a:effectLst/>
                <a:ea typeface="Times New Roman" panose="02020603050405020304" pitchFamily="18" charset="0"/>
              </a:rPr>
              <a:t>What does Beatrice say to Benedick?</a:t>
            </a:r>
            <a:endParaRPr lang="en-GB" sz="1800" dirty="0">
              <a:effectLst/>
              <a:ea typeface="Times New Roman" panose="02020603050405020304" pitchFamily="18" charset="0"/>
            </a:endParaRPr>
          </a:p>
          <a:p>
            <a:pPr marL="342900" indent="-342900">
              <a:buAutoNum type="arabicPeriod"/>
            </a:pPr>
            <a:endParaRPr lang="en-GB" dirty="0"/>
          </a:p>
        </p:txBody>
      </p:sp>
    </p:spTree>
    <p:extLst>
      <p:ext uri="{BB962C8B-B14F-4D97-AF65-F5344CB8AC3E}">
        <p14:creationId xmlns:p14="http://schemas.microsoft.com/office/powerpoint/2010/main" val="38878379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6443636-5D47-E84A-A33B-0EF868D4DBF2}"/>
              </a:ext>
            </a:extLst>
          </p:cNvPr>
          <p:cNvSpPr>
            <a:spLocks noGrp="1"/>
          </p:cNvSpPr>
          <p:nvPr>
            <p:ph type="title"/>
          </p:nvPr>
        </p:nvSpPr>
        <p:spPr/>
        <p:txBody>
          <a:bodyPr/>
          <a:lstStyle/>
          <a:p>
            <a:r>
              <a:rPr lang="en-US" dirty="0"/>
              <a:t>Disguise in Shakespeare’s Much Ado About Nothing</a:t>
            </a:r>
            <a:endParaRPr lang="en-GB" dirty="0"/>
          </a:p>
        </p:txBody>
      </p:sp>
      <p:sp>
        <p:nvSpPr>
          <p:cNvPr id="5" name="Footer Placeholder 4">
            <a:extLst>
              <a:ext uri="{FF2B5EF4-FFF2-40B4-BE49-F238E27FC236}">
                <a16:creationId xmlns:a16="http://schemas.microsoft.com/office/drawing/2014/main" id="{68570292-7A72-E946-ADDD-828AC4D3629F}"/>
              </a:ext>
            </a:extLst>
          </p:cNvPr>
          <p:cNvSpPr>
            <a:spLocks noGrp="1"/>
          </p:cNvSpPr>
          <p:nvPr>
            <p:ph type="ftr" sz="quarter" idx="11"/>
          </p:nvPr>
        </p:nvSpPr>
        <p:spPr/>
        <p:txBody>
          <a:bodyPr/>
          <a:lstStyle/>
          <a:p>
            <a:r>
              <a:rPr lang="en-GB" dirty="0"/>
              <a:t>www.teachingenglish.org.uk</a:t>
            </a:r>
          </a:p>
        </p:txBody>
      </p:sp>
      <p:sp>
        <p:nvSpPr>
          <p:cNvPr id="4" name="TextBox 3">
            <a:extLst>
              <a:ext uri="{FF2B5EF4-FFF2-40B4-BE49-F238E27FC236}">
                <a16:creationId xmlns:a16="http://schemas.microsoft.com/office/drawing/2014/main" id="{3319AE12-480E-F146-9CFD-DF11722013DA}"/>
              </a:ext>
            </a:extLst>
          </p:cNvPr>
          <p:cNvSpPr txBox="1"/>
          <p:nvPr/>
        </p:nvSpPr>
        <p:spPr>
          <a:xfrm>
            <a:off x="168200" y="1399526"/>
            <a:ext cx="10186255" cy="369332"/>
          </a:xfrm>
          <a:prstGeom prst="rect">
            <a:avLst/>
          </a:prstGeom>
          <a:noFill/>
        </p:spPr>
        <p:txBody>
          <a:bodyPr wrap="square" rtlCol="0">
            <a:spAutoFit/>
          </a:bodyPr>
          <a:lstStyle/>
          <a:p>
            <a:pPr lvl="1"/>
            <a:r>
              <a:rPr lang="en-GB" i="1" dirty="0"/>
              <a:t>	</a:t>
            </a:r>
            <a:endParaRPr lang="en-GB" dirty="0"/>
          </a:p>
        </p:txBody>
      </p:sp>
      <p:sp>
        <p:nvSpPr>
          <p:cNvPr id="3" name="CuadroTexto 2">
            <a:extLst>
              <a:ext uri="{FF2B5EF4-FFF2-40B4-BE49-F238E27FC236}">
                <a16:creationId xmlns:a16="http://schemas.microsoft.com/office/drawing/2014/main" id="{EE0F8A2B-9685-CE4B-90FB-10FDCEA39C1F}"/>
              </a:ext>
            </a:extLst>
          </p:cNvPr>
          <p:cNvSpPr txBox="1"/>
          <p:nvPr/>
        </p:nvSpPr>
        <p:spPr>
          <a:xfrm>
            <a:off x="1192775" y="1071801"/>
            <a:ext cx="9895224" cy="3534301"/>
          </a:xfrm>
          <a:prstGeom prst="rect">
            <a:avLst/>
          </a:prstGeom>
          <a:noFill/>
        </p:spPr>
        <p:txBody>
          <a:bodyPr wrap="square" rtlCol="0">
            <a:spAutoFit/>
          </a:bodyPr>
          <a:lstStyle/>
          <a:p>
            <a:pPr>
              <a:spcAft>
                <a:spcPts val="1000"/>
              </a:spcAft>
            </a:pPr>
            <a:r>
              <a:rPr lang="en-US" sz="1800" b="1" dirty="0">
                <a:effectLst/>
                <a:ea typeface="Times New Roman" panose="02020603050405020304" pitchFamily="18" charset="0"/>
              </a:rPr>
              <a:t>Task 2: Read some of the things that Beatrice says about Benedick. Can you guess what any of them mean?</a:t>
            </a:r>
            <a:endParaRPr lang="en-GB" sz="1800" dirty="0">
              <a:effectLst/>
              <a:ea typeface="Times New Roman" panose="02020603050405020304" pitchFamily="18" charset="0"/>
            </a:endParaRPr>
          </a:p>
          <a:p>
            <a:pPr marL="342900" lvl="0" indent="-342900">
              <a:lnSpc>
                <a:spcPct val="150000"/>
              </a:lnSpc>
              <a:buFont typeface="+mj-lt"/>
              <a:buAutoNum type="arabicPeriod"/>
            </a:pPr>
            <a:r>
              <a:rPr lang="en-US" sz="1800" dirty="0">
                <a:effectLst/>
                <a:ea typeface="Times New Roman" panose="02020603050405020304" pitchFamily="18" charset="0"/>
              </a:rPr>
              <a:t>he is the Prince’s jester, a very dull fool</a:t>
            </a:r>
            <a:endParaRPr lang="en-GB" sz="1800" dirty="0">
              <a:effectLst/>
              <a:ea typeface="Times New Roman" panose="02020603050405020304" pitchFamily="18" charset="0"/>
            </a:endParaRPr>
          </a:p>
          <a:p>
            <a:pPr marL="342900" lvl="0" indent="-342900">
              <a:lnSpc>
                <a:spcPct val="150000"/>
              </a:lnSpc>
              <a:buFont typeface="+mj-lt"/>
              <a:buAutoNum type="arabicPeriod"/>
            </a:pPr>
            <a:r>
              <a:rPr lang="en-US" sz="1800" dirty="0">
                <a:effectLst/>
                <a:ea typeface="Times New Roman" panose="02020603050405020304" pitchFamily="18" charset="0"/>
              </a:rPr>
              <a:t>none but libertines delight in him</a:t>
            </a:r>
            <a:endParaRPr lang="en-GB" sz="1800" dirty="0">
              <a:effectLst/>
              <a:ea typeface="Times New Roman" panose="02020603050405020304" pitchFamily="18" charset="0"/>
            </a:endParaRPr>
          </a:p>
          <a:p>
            <a:pPr marL="342900" lvl="0" indent="-342900">
              <a:lnSpc>
                <a:spcPct val="150000"/>
              </a:lnSpc>
              <a:buFont typeface="+mj-lt"/>
              <a:buAutoNum type="arabicPeriod"/>
            </a:pPr>
            <a:r>
              <a:rPr lang="en-US" sz="1800" dirty="0">
                <a:effectLst/>
                <a:ea typeface="Times New Roman" panose="02020603050405020304" pitchFamily="18" charset="0"/>
              </a:rPr>
              <a:t>strikes him into melancholy</a:t>
            </a:r>
            <a:endParaRPr lang="en-GB" sz="1800" dirty="0">
              <a:effectLst/>
              <a:ea typeface="Times New Roman" panose="02020603050405020304" pitchFamily="18" charset="0"/>
            </a:endParaRPr>
          </a:p>
          <a:p>
            <a:pPr marL="342900" lvl="0" indent="-342900">
              <a:lnSpc>
                <a:spcPct val="150000"/>
              </a:lnSpc>
              <a:buFont typeface="+mj-lt"/>
              <a:buAutoNum type="arabicPeriod"/>
            </a:pPr>
            <a:r>
              <a:rPr lang="en-US" sz="1800" dirty="0">
                <a:effectLst/>
                <a:ea typeface="Times New Roman" panose="02020603050405020304" pitchFamily="18" charset="0"/>
              </a:rPr>
              <a:t>he both pleases men and angers them</a:t>
            </a:r>
            <a:endParaRPr lang="en-GB" sz="1800" dirty="0">
              <a:effectLst/>
              <a:ea typeface="Times New Roman" panose="02020603050405020304" pitchFamily="18" charset="0"/>
            </a:endParaRPr>
          </a:p>
          <a:p>
            <a:pPr marL="342900" lvl="0" indent="-342900">
              <a:lnSpc>
                <a:spcPct val="150000"/>
              </a:lnSpc>
              <a:spcAft>
                <a:spcPts val="1000"/>
              </a:spcAft>
              <a:buFont typeface="+mj-lt"/>
              <a:buAutoNum type="arabicPeriod"/>
            </a:pPr>
            <a:r>
              <a:rPr lang="en-US" sz="1800" dirty="0">
                <a:effectLst/>
                <a:ea typeface="Times New Roman" panose="02020603050405020304" pitchFamily="18" charset="0"/>
              </a:rPr>
              <a:t>only his gift is in devising impossible slanders</a:t>
            </a:r>
            <a:endParaRPr lang="en-GB" sz="1800" dirty="0">
              <a:effectLst/>
              <a:ea typeface="Times New Roman" panose="02020603050405020304" pitchFamily="18" charset="0"/>
            </a:endParaRPr>
          </a:p>
          <a:p>
            <a:endParaRPr lang="es-ES" dirty="0"/>
          </a:p>
          <a:p>
            <a:endParaRPr lang="es-ES" dirty="0"/>
          </a:p>
        </p:txBody>
      </p:sp>
    </p:spTree>
    <p:extLst>
      <p:ext uri="{BB962C8B-B14F-4D97-AF65-F5344CB8AC3E}">
        <p14:creationId xmlns:p14="http://schemas.microsoft.com/office/powerpoint/2010/main" val="22654705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6443636-5D47-E84A-A33B-0EF868D4DBF2}"/>
              </a:ext>
            </a:extLst>
          </p:cNvPr>
          <p:cNvSpPr>
            <a:spLocks noGrp="1"/>
          </p:cNvSpPr>
          <p:nvPr>
            <p:ph type="title"/>
          </p:nvPr>
        </p:nvSpPr>
        <p:spPr/>
        <p:txBody>
          <a:bodyPr/>
          <a:lstStyle/>
          <a:p>
            <a:r>
              <a:rPr lang="en-US" dirty="0"/>
              <a:t>Disguise in Shakespeare’s Much Ado About Nothing</a:t>
            </a:r>
            <a:endParaRPr lang="en-GB" dirty="0"/>
          </a:p>
        </p:txBody>
      </p:sp>
      <p:sp>
        <p:nvSpPr>
          <p:cNvPr id="5" name="Footer Placeholder 4">
            <a:extLst>
              <a:ext uri="{FF2B5EF4-FFF2-40B4-BE49-F238E27FC236}">
                <a16:creationId xmlns:a16="http://schemas.microsoft.com/office/drawing/2014/main" id="{68570292-7A72-E946-ADDD-828AC4D3629F}"/>
              </a:ext>
            </a:extLst>
          </p:cNvPr>
          <p:cNvSpPr>
            <a:spLocks noGrp="1"/>
          </p:cNvSpPr>
          <p:nvPr>
            <p:ph type="ftr" sz="quarter" idx="11"/>
          </p:nvPr>
        </p:nvSpPr>
        <p:spPr/>
        <p:txBody>
          <a:bodyPr/>
          <a:lstStyle/>
          <a:p>
            <a:r>
              <a:rPr lang="en-GB" dirty="0"/>
              <a:t>www.teachingenglish.org.uk</a:t>
            </a:r>
          </a:p>
        </p:txBody>
      </p:sp>
      <p:sp>
        <p:nvSpPr>
          <p:cNvPr id="4" name="TextBox 3">
            <a:extLst>
              <a:ext uri="{FF2B5EF4-FFF2-40B4-BE49-F238E27FC236}">
                <a16:creationId xmlns:a16="http://schemas.microsoft.com/office/drawing/2014/main" id="{3319AE12-480E-F146-9CFD-DF11722013DA}"/>
              </a:ext>
            </a:extLst>
          </p:cNvPr>
          <p:cNvSpPr txBox="1"/>
          <p:nvPr/>
        </p:nvSpPr>
        <p:spPr>
          <a:xfrm>
            <a:off x="168200" y="1399526"/>
            <a:ext cx="10186255" cy="369332"/>
          </a:xfrm>
          <a:prstGeom prst="rect">
            <a:avLst/>
          </a:prstGeom>
          <a:noFill/>
        </p:spPr>
        <p:txBody>
          <a:bodyPr wrap="square" rtlCol="0">
            <a:spAutoFit/>
          </a:bodyPr>
          <a:lstStyle/>
          <a:p>
            <a:pPr lvl="1"/>
            <a:r>
              <a:rPr lang="en-GB" i="1" dirty="0"/>
              <a:t>	</a:t>
            </a:r>
            <a:endParaRPr lang="en-GB" dirty="0"/>
          </a:p>
        </p:txBody>
      </p:sp>
      <p:sp>
        <p:nvSpPr>
          <p:cNvPr id="3" name="CuadroTexto 2">
            <a:extLst>
              <a:ext uri="{FF2B5EF4-FFF2-40B4-BE49-F238E27FC236}">
                <a16:creationId xmlns:a16="http://schemas.microsoft.com/office/drawing/2014/main" id="{EE0F8A2B-9685-CE4B-90FB-10FDCEA39C1F}"/>
              </a:ext>
            </a:extLst>
          </p:cNvPr>
          <p:cNvSpPr txBox="1"/>
          <p:nvPr/>
        </p:nvSpPr>
        <p:spPr>
          <a:xfrm>
            <a:off x="1192775" y="1071801"/>
            <a:ext cx="9895224" cy="3949799"/>
          </a:xfrm>
          <a:prstGeom prst="rect">
            <a:avLst/>
          </a:prstGeom>
          <a:noFill/>
        </p:spPr>
        <p:txBody>
          <a:bodyPr wrap="square" rtlCol="0">
            <a:spAutoFit/>
          </a:bodyPr>
          <a:lstStyle/>
          <a:p>
            <a:pPr>
              <a:spcAft>
                <a:spcPts val="1000"/>
              </a:spcAft>
            </a:pPr>
            <a:r>
              <a:rPr lang="en-US" sz="1800" b="1" dirty="0">
                <a:effectLst/>
                <a:ea typeface="Times New Roman" panose="02020603050405020304" pitchFamily="18" charset="0"/>
              </a:rPr>
              <a:t>Task 2: Read some of the things that Beatrice says about Benedick. Match them with their modern translations. </a:t>
            </a:r>
            <a:endParaRPr lang="en-GB" sz="1800" dirty="0">
              <a:effectLst/>
              <a:ea typeface="Times New Roman" panose="02020603050405020304" pitchFamily="18" charset="0"/>
            </a:endParaRPr>
          </a:p>
          <a:p>
            <a:pPr marL="342900" lvl="0" indent="-342900">
              <a:lnSpc>
                <a:spcPct val="150000"/>
              </a:lnSpc>
              <a:buFont typeface="+mj-lt"/>
              <a:buAutoNum type="arabicPeriod"/>
            </a:pPr>
            <a:r>
              <a:rPr lang="en-US" sz="1800" dirty="0">
                <a:effectLst/>
                <a:ea typeface="Times New Roman" panose="02020603050405020304" pitchFamily="18" charset="0"/>
              </a:rPr>
              <a:t>he is the Prince’s jester, a very dull fool</a:t>
            </a:r>
            <a:endParaRPr lang="en-GB" sz="1800" dirty="0">
              <a:effectLst/>
              <a:ea typeface="Times New Roman" panose="02020603050405020304" pitchFamily="18" charset="0"/>
            </a:endParaRPr>
          </a:p>
          <a:p>
            <a:pPr marL="342900" lvl="0" indent="-342900">
              <a:lnSpc>
                <a:spcPct val="150000"/>
              </a:lnSpc>
              <a:buFont typeface="+mj-lt"/>
              <a:buAutoNum type="arabicPeriod"/>
            </a:pPr>
            <a:r>
              <a:rPr lang="en-US" sz="1800" dirty="0">
                <a:effectLst/>
                <a:ea typeface="Times New Roman" panose="02020603050405020304" pitchFamily="18" charset="0"/>
              </a:rPr>
              <a:t>none but libertines delight in him</a:t>
            </a:r>
            <a:endParaRPr lang="en-GB" sz="1800" dirty="0">
              <a:effectLst/>
              <a:ea typeface="Times New Roman" panose="02020603050405020304" pitchFamily="18" charset="0"/>
            </a:endParaRPr>
          </a:p>
          <a:p>
            <a:pPr marL="342900" lvl="0" indent="-342900">
              <a:lnSpc>
                <a:spcPct val="150000"/>
              </a:lnSpc>
              <a:buFont typeface="+mj-lt"/>
              <a:buAutoNum type="arabicPeriod"/>
            </a:pPr>
            <a:r>
              <a:rPr lang="en-US" sz="1800" dirty="0">
                <a:effectLst/>
                <a:ea typeface="Times New Roman" panose="02020603050405020304" pitchFamily="18" charset="0"/>
              </a:rPr>
              <a:t>strikes him into melancholy</a:t>
            </a:r>
            <a:endParaRPr lang="en-GB" sz="1800" dirty="0">
              <a:effectLst/>
              <a:ea typeface="Times New Roman" panose="02020603050405020304" pitchFamily="18" charset="0"/>
            </a:endParaRPr>
          </a:p>
          <a:p>
            <a:pPr marL="342900" lvl="0" indent="-342900">
              <a:lnSpc>
                <a:spcPct val="150000"/>
              </a:lnSpc>
              <a:buFont typeface="+mj-lt"/>
              <a:buAutoNum type="arabicPeriod"/>
            </a:pPr>
            <a:r>
              <a:rPr lang="en-US" sz="1800" dirty="0">
                <a:effectLst/>
                <a:ea typeface="Times New Roman" panose="02020603050405020304" pitchFamily="18" charset="0"/>
              </a:rPr>
              <a:t>he both pleases men and angers them</a:t>
            </a:r>
            <a:endParaRPr lang="en-GB" sz="1800" dirty="0">
              <a:effectLst/>
              <a:ea typeface="Times New Roman" panose="02020603050405020304" pitchFamily="18" charset="0"/>
            </a:endParaRPr>
          </a:p>
          <a:p>
            <a:pPr marL="342900" lvl="0" indent="-342900">
              <a:lnSpc>
                <a:spcPct val="150000"/>
              </a:lnSpc>
              <a:spcAft>
                <a:spcPts val="1000"/>
              </a:spcAft>
              <a:buFont typeface="+mj-lt"/>
              <a:buAutoNum type="arabicPeriod"/>
            </a:pPr>
            <a:r>
              <a:rPr lang="en-US" sz="1800" dirty="0">
                <a:effectLst/>
                <a:ea typeface="Times New Roman" panose="02020603050405020304" pitchFamily="18" charset="0"/>
              </a:rPr>
              <a:t>only his gift is in devising impossible </a:t>
            </a:r>
            <a:br>
              <a:rPr lang="en-US" sz="1800" dirty="0">
                <a:effectLst/>
                <a:ea typeface="Times New Roman" panose="02020603050405020304" pitchFamily="18" charset="0"/>
              </a:rPr>
            </a:br>
            <a:r>
              <a:rPr lang="en-US" sz="1800" dirty="0">
                <a:effectLst/>
                <a:ea typeface="Times New Roman" panose="02020603050405020304" pitchFamily="18" charset="0"/>
              </a:rPr>
              <a:t>slanders</a:t>
            </a:r>
            <a:endParaRPr lang="en-GB" sz="1800" dirty="0">
              <a:effectLst/>
              <a:ea typeface="Times New Roman" panose="02020603050405020304" pitchFamily="18" charset="0"/>
            </a:endParaRPr>
          </a:p>
          <a:p>
            <a:endParaRPr lang="es-ES" dirty="0"/>
          </a:p>
          <a:p>
            <a:endParaRPr lang="es-ES" dirty="0"/>
          </a:p>
        </p:txBody>
      </p:sp>
      <p:sp>
        <p:nvSpPr>
          <p:cNvPr id="6" name="CuadroTexto 2">
            <a:extLst>
              <a:ext uri="{FF2B5EF4-FFF2-40B4-BE49-F238E27FC236}">
                <a16:creationId xmlns:a16="http://schemas.microsoft.com/office/drawing/2014/main" id="{CBFC1A18-9FCB-5BAD-157B-01A0D16F739C}"/>
              </a:ext>
            </a:extLst>
          </p:cNvPr>
          <p:cNvSpPr txBox="1"/>
          <p:nvPr/>
        </p:nvSpPr>
        <p:spPr>
          <a:xfrm>
            <a:off x="6120000" y="1757468"/>
            <a:ext cx="5814645" cy="3302443"/>
          </a:xfrm>
          <a:prstGeom prst="rect">
            <a:avLst/>
          </a:prstGeom>
          <a:noFill/>
        </p:spPr>
        <p:txBody>
          <a:bodyPr wrap="square" rtlCol="0">
            <a:spAutoFit/>
          </a:bodyPr>
          <a:lstStyle/>
          <a:p>
            <a:pPr marL="342900" lvl="0" indent="-342900">
              <a:lnSpc>
                <a:spcPct val="115000"/>
              </a:lnSpc>
              <a:spcAft>
                <a:spcPts val="600"/>
              </a:spcAft>
              <a:buFont typeface="+mj-lt"/>
              <a:buAutoNum type="alphaLcPeriod"/>
            </a:pPr>
            <a:r>
              <a:rPr lang="en-GB" sz="1800" dirty="0">
                <a:effectLst/>
                <a:ea typeface="Calibri" panose="020F0502020204030204" pitchFamily="34" charset="0"/>
                <a:cs typeface="Cordia New" panose="020B0304020202020204" pitchFamily="34" charset="-34"/>
              </a:rPr>
              <a:t>he’s only really good at inventing lies about </a:t>
            </a:r>
            <a:br>
              <a:rPr lang="en-GB" sz="1800" dirty="0">
                <a:effectLst/>
                <a:ea typeface="Calibri" panose="020F0502020204030204" pitchFamily="34" charset="0"/>
                <a:cs typeface="Cordia New" panose="020B0304020202020204" pitchFamily="34" charset="-34"/>
              </a:rPr>
            </a:br>
            <a:r>
              <a:rPr lang="en-GB" sz="1800" dirty="0">
                <a:effectLst/>
                <a:ea typeface="Calibri" panose="020F0502020204030204" pitchFamily="34" charset="0"/>
                <a:cs typeface="Cordia New" panose="020B0304020202020204" pitchFamily="34" charset="-34"/>
              </a:rPr>
              <a:t>other people</a:t>
            </a:r>
          </a:p>
          <a:p>
            <a:pPr marL="342900" lvl="0" indent="-342900">
              <a:lnSpc>
                <a:spcPct val="115000"/>
              </a:lnSpc>
              <a:spcAft>
                <a:spcPts val="600"/>
              </a:spcAft>
              <a:buFont typeface="+mj-lt"/>
              <a:buAutoNum type="alphaLcPeriod"/>
            </a:pPr>
            <a:r>
              <a:rPr lang="en-GB" sz="1800" dirty="0">
                <a:effectLst/>
                <a:ea typeface="Calibri" panose="020F0502020204030204" pitchFamily="34" charset="0"/>
                <a:cs typeface="Cordia New" panose="020B0304020202020204" pitchFamily="34" charset="-34"/>
              </a:rPr>
              <a:t>he makes people laugh and at the same time </a:t>
            </a:r>
            <a:br>
              <a:rPr lang="en-GB" sz="1800" dirty="0">
                <a:effectLst/>
                <a:ea typeface="Calibri" panose="020F0502020204030204" pitchFamily="34" charset="0"/>
                <a:cs typeface="Cordia New" panose="020B0304020202020204" pitchFamily="34" charset="-34"/>
              </a:rPr>
            </a:br>
            <a:r>
              <a:rPr lang="en-GB" sz="1800" dirty="0">
                <a:effectLst/>
                <a:ea typeface="Calibri" panose="020F0502020204030204" pitchFamily="34" charset="0"/>
                <a:cs typeface="Cordia New" panose="020B0304020202020204" pitchFamily="34" charset="-34"/>
              </a:rPr>
              <a:t>he makes them furious</a:t>
            </a:r>
          </a:p>
          <a:p>
            <a:pPr marL="342900" lvl="0" indent="-342900">
              <a:lnSpc>
                <a:spcPct val="115000"/>
              </a:lnSpc>
              <a:spcAft>
                <a:spcPts val="600"/>
              </a:spcAft>
              <a:buFont typeface="+mj-lt"/>
              <a:buAutoNum type="alphaLcPeriod"/>
            </a:pPr>
            <a:r>
              <a:rPr lang="en-GB" dirty="0">
                <a:ea typeface="Calibri" panose="020F0502020204030204" pitchFamily="34" charset="0"/>
                <a:cs typeface="Cordia New" panose="020B0304020202020204" pitchFamily="34" charset="-34"/>
              </a:rPr>
              <a:t>m</a:t>
            </a:r>
            <a:r>
              <a:rPr lang="en-GB" sz="1800" dirty="0">
                <a:effectLst/>
                <a:ea typeface="Calibri" panose="020F0502020204030204" pitchFamily="34" charset="0"/>
                <a:cs typeface="Cordia New" panose="020B0304020202020204" pitchFamily="34" charset="-34"/>
              </a:rPr>
              <a:t>akes him feel miserable</a:t>
            </a:r>
          </a:p>
          <a:p>
            <a:pPr marL="342900" lvl="0" indent="-342900">
              <a:lnSpc>
                <a:spcPct val="115000"/>
              </a:lnSpc>
              <a:spcAft>
                <a:spcPts val="600"/>
              </a:spcAft>
              <a:buFont typeface="+mj-lt"/>
              <a:buAutoNum type="alphaLcPeriod"/>
            </a:pPr>
            <a:r>
              <a:rPr lang="en-GB" sz="1800" dirty="0">
                <a:effectLst/>
                <a:ea typeface="Calibri" panose="020F0502020204030204" pitchFamily="34" charset="0"/>
                <a:cs typeface="Cordia New" panose="020B0304020202020204" pitchFamily="34" charset="-34"/>
              </a:rPr>
              <a:t>only immoral people enjoy spending time </a:t>
            </a:r>
            <a:br>
              <a:rPr lang="en-GB" sz="1800" dirty="0">
                <a:effectLst/>
                <a:ea typeface="Calibri" panose="020F0502020204030204" pitchFamily="34" charset="0"/>
                <a:cs typeface="Cordia New" panose="020B0304020202020204" pitchFamily="34" charset="-34"/>
              </a:rPr>
            </a:br>
            <a:r>
              <a:rPr lang="en-GB" sz="1800" dirty="0">
                <a:effectLst/>
                <a:ea typeface="Calibri" panose="020F0502020204030204" pitchFamily="34" charset="0"/>
                <a:cs typeface="Cordia New" panose="020B0304020202020204" pitchFamily="34" charset="-34"/>
              </a:rPr>
              <a:t>with him</a:t>
            </a:r>
          </a:p>
          <a:p>
            <a:pPr marL="342900" lvl="0" indent="-342900">
              <a:lnSpc>
                <a:spcPct val="115000"/>
              </a:lnSpc>
              <a:spcAft>
                <a:spcPts val="600"/>
              </a:spcAft>
              <a:buFont typeface="+mj-lt"/>
              <a:buAutoNum type="alphaLcPeriod"/>
            </a:pPr>
            <a:r>
              <a:rPr lang="en-GB" sz="1800" dirty="0">
                <a:effectLst/>
                <a:ea typeface="Calibri" panose="020F0502020204030204" pitchFamily="34" charset="0"/>
                <a:cs typeface="Cordia New" panose="020B0304020202020204" pitchFamily="34" charset="-34"/>
              </a:rPr>
              <a:t>he’s the Prince’s clown, a stupid idiot</a:t>
            </a:r>
          </a:p>
          <a:p>
            <a:pPr marL="342900" indent="-342900">
              <a:buAutoNum type="arabicPeriod"/>
            </a:pPr>
            <a:endParaRPr lang="en-GB" dirty="0"/>
          </a:p>
        </p:txBody>
      </p:sp>
    </p:spTree>
    <p:extLst>
      <p:ext uri="{BB962C8B-B14F-4D97-AF65-F5344CB8AC3E}">
        <p14:creationId xmlns:p14="http://schemas.microsoft.com/office/powerpoint/2010/main" val="5593297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6443636-5D47-E84A-A33B-0EF868D4DBF2}"/>
              </a:ext>
            </a:extLst>
          </p:cNvPr>
          <p:cNvSpPr>
            <a:spLocks noGrp="1"/>
          </p:cNvSpPr>
          <p:nvPr>
            <p:ph type="title"/>
          </p:nvPr>
        </p:nvSpPr>
        <p:spPr/>
        <p:txBody>
          <a:bodyPr/>
          <a:lstStyle/>
          <a:p>
            <a:r>
              <a:rPr lang="en-US" dirty="0"/>
              <a:t>Disguise in Shakespeare’s Much Ado About Nothing</a:t>
            </a:r>
            <a:endParaRPr lang="en-GB" dirty="0"/>
          </a:p>
        </p:txBody>
      </p:sp>
      <p:sp>
        <p:nvSpPr>
          <p:cNvPr id="5" name="Footer Placeholder 4">
            <a:extLst>
              <a:ext uri="{FF2B5EF4-FFF2-40B4-BE49-F238E27FC236}">
                <a16:creationId xmlns:a16="http://schemas.microsoft.com/office/drawing/2014/main" id="{68570292-7A72-E946-ADDD-828AC4D3629F}"/>
              </a:ext>
            </a:extLst>
          </p:cNvPr>
          <p:cNvSpPr>
            <a:spLocks noGrp="1"/>
          </p:cNvSpPr>
          <p:nvPr>
            <p:ph type="ftr" sz="quarter" idx="11"/>
          </p:nvPr>
        </p:nvSpPr>
        <p:spPr/>
        <p:txBody>
          <a:bodyPr/>
          <a:lstStyle/>
          <a:p>
            <a:r>
              <a:rPr lang="en-GB" dirty="0"/>
              <a:t>www.teachingenglish.org.uk</a:t>
            </a:r>
          </a:p>
        </p:txBody>
      </p:sp>
      <p:sp>
        <p:nvSpPr>
          <p:cNvPr id="4" name="TextBox 3">
            <a:extLst>
              <a:ext uri="{FF2B5EF4-FFF2-40B4-BE49-F238E27FC236}">
                <a16:creationId xmlns:a16="http://schemas.microsoft.com/office/drawing/2014/main" id="{3319AE12-480E-F146-9CFD-DF11722013DA}"/>
              </a:ext>
            </a:extLst>
          </p:cNvPr>
          <p:cNvSpPr txBox="1"/>
          <p:nvPr/>
        </p:nvSpPr>
        <p:spPr>
          <a:xfrm>
            <a:off x="168200" y="1399526"/>
            <a:ext cx="10186255" cy="369332"/>
          </a:xfrm>
          <a:prstGeom prst="rect">
            <a:avLst/>
          </a:prstGeom>
          <a:noFill/>
        </p:spPr>
        <p:txBody>
          <a:bodyPr wrap="square" rtlCol="0">
            <a:spAutoFit/>
          </a:bodyPr>
          <a:lstStyle/>
          <a:p>
            <a:pPr lvl="1"/>
            <a:r>
              <a:rPr lang="en-GB" i="1" dirty="0"/>
              <a:t>	</a:t>
            </a:r>
            <a:endParaRPr lang="en-GB" dirty="0"/>
          </a:p>
        </p:txBody>
      </p:sp>
      <p:sp>
        <p:nvSpPr>
          <p:cNvPr id="3" name="CuadroTexto 2">
            <a:extLst>
              <a:ext uri="{FF2B5EF4-FFF2-40B4-BE49-F238E27FC236}">
                <a16:creationId xmlns:a16="http://schemas.microsoft.com/office/drawing/2014/main" id="{EE0F8A2B-9685-CE4B-90FB-10FDCEA39C1F}"/>
              </a:ext>
            </a:extLst>
          </p:cNvPr>
          <p:cNvSpPr txBox="1"/>
          <p:nvPr/>
        </p:nvSpPr>
        <p:spPr>
          <a:xfrm>
            <a:off x="1192775" y="1071801"/>
            <a:ext cx="9895224" cy="5849807"/>
          </a:xfrm>
          <a:prstGeom prst="rect">
            <a:avLst/>
          </a:prstGeom>
          <a:noFill/>
        </p:spPr>
        <p:txBody>
          <a:bodyPr wrap="square" rtlCol="0">
            <a:spAutoFit/>
          </a:bodyPr>
          <a:lstStyle/>
          <a:p>
            <a:pPr>
              <a:lnSpc>
                <a:spcPct val="115000"/>
              </a:lnSpc>
              <a:spcAft>
                <a:spcPts val="1000"/>
              </a:spcAft>
            </a:pPr>
            <a:r>
              <a:rPr lang="en-GB" sz="1800" b="1" dirty="0">
                <a:effectLst/>
                <a:latin typeface="+mj-lt"/>
                <a:ea typeface="Times New Roman" panose="02020603050405020304" pitchFamily="18" charset="0"/>
              </a:rPr>
              <a:t>Task 3: Read an extract from ‘Much Ado About Nothing’ Act 2, Scene 1. </a:t>
            </a:r>
            <a:endParaRPr lang="en-GB" sz="1800" dirty="0">
              <a:effectLst/>
              <a:latin typeface="+mj-lt"/>
              <a:ea typeface="Times New Roman" panose="02020603050405020304" pitchFamily="18" charset="0"/>
            </a:endParaRPr>
          </a:p>
          <a:p>
            <a:pPr>
              <a:lnSpc>
                <a:spcPct val="115000"/>
              </a:lnSpc>
              <a:spcAft>
                <a:spcPts val="600"/>
              </a:spcAft>
            </a:pPr>
            <a:r>
              <a:rPr lang="en-US" sz="1800" dirty="0">
                <a:effectLst/>
                <a:ea typeface="Times New Roman" panose="02020603050405020304" pitchFamily="18" charset="0"/>
              </a:rPr>
              <a:t>BENEDICK: I pray you, what is he?</a:t>
            </a:r>
            <a:endParaRPr lang="en-GB" sz="1800" dirty="0">
              <a:effectLst/>
              <a:ea typeface="Times New Roman" panose="02020603050405020304" pitchFamily="18" charset="0"/>
            </a:endParaRPr>
          </a:p>
          <a:p>
            <a:pPr>
              <a:lnSpc>
                <a:spcPct val="115000"/>
              </a:lnSpc>
              <a:spcAft>
                <a:spcPts val="600"/>
              </a:spcAft>
            </a:pPr>
            <a:r>
              <a:rPr lang="en-US" sz="1800" dirty="0">
                <a:effectLst/>
                <a:ea typeface="Times New Roman" panose="02020603050405020304" pitchFamily="18" charset="0"/>
              </a:rPr>
              <a:t> </a:t>
            </a:r>
            <a:endParaRPr lang="en-GB" sz="1800" dirty="0">
              <a:effectLst/>
              <a:ea typeface="Times New Roman" panose="02020603050405020304" pitchFamily="18" charset="0"/>
            </a:endParaRPr>
          </a:p>
          <a:p>
            <a:pPr>
              <a:lnSpc>
                <a:spcPct val="115000"/>
              </a:lnSpc>
              <a:spcAft>
                <a:spcPts val="600"/>
              </a:spcAft>
            </a:pPr>
            <a:r>
              <a:rPr lang="en-US" sz="1800" dirty="0">
                <a:effectLst/>
                <a:ea typeface="Times New Roman" panose="02020603050405020304" pitchFamily="18" charset="0"/>
              </a:rPr>
              <a:t>BEATRICE: Why, he is the Prince’s jester, a very dull fool, only his gift is in devising impossible slanders. None but libertines delight in him, and the commendation is not in his wit but in his villainy, for he both pleases men and angers them, and then they laugh at him and beat him. I am sure he is in the fleet. I would he had boarded me.</a:t>
            </a:r>
            <a:endParaRPr lang="en-GB" sz="1800" dirty="0">
              <a:effectLst/>
              <a:ea typeface="Times New Roman" panose="02020603050405020304" pitchFamily="18" charset="0"/>
            </a:endParaRPr>
          </a:p>
          <a:p>
            <a:pPr>
              <a:lnSpc>
                <a:spcPct val="115000"/>
              </a:lnSpc>
              <a:spcAft>
                <a:spcPts val="600"/>
              </a:spcAft>
            </a:pPr>
            <a:r>
              <a:rPr lang="en-US" sz="1800" dirty="0">
                <a:effectLst/>
                <a:ea typeface="Times New Roman" panose="02020603050405020304" pitchFamily="18" charset="0"/>
              </a:rPr>
              <a:t> </a:t>
            </a:r>
            <a:endParaRPr lang="en-GB" sz="1800" dirty="0">
              <a:effectLst/>
              <a:ea typeface="Times New Roman" panose="02020603050405020304" pitchFamily="18" charset="0"/>
            </a:endParaRPr>
          </a:p>
          <a:p>
            <a:pPr>
              <a:lnSpc>
                <a:spcPct val="115000"/>
              </a:lnSpc>
              <a:spcAft>
                <a:spcPts val="600"/>
              </a:spcAft>
            </a:pPr>
            <a:r>
              <a:rPr lang="en-US" sz="1800" dirty="0">
                <a:effectLst/>
                <a:ea typeface="Times New Roman" panose="02020603050405020304" pitchFamily="18" charset="0"/>
              </a:rPr>
              <a:t>BENEDICK: When I know the gentleman, I’ll tell him what you say.</a:t>
            </a:r>
            <a:endParaRPr lang="en-GB" sz="1800" dirty="0">
              <a:effectLst/>
              <a:ea typeface="Times New Roman" panose="02020603050405020304" pitchFamily="18" charset="0"/>
            </a:endParaRPr>
          </a:p>
          <a:p>
            <a:pPr>
              <a:lnSpc>
                <a:spcPct val="115000"/>
              </a:lnSpc>
              <a:spcAft>
                <a:spcPts val="600"/>
              </a:spcAft>
            </a:pPr>
            <a:r>
              <a:rPr lang="en-US" sz="1800" dirty="0">
                <a:effectLst/>
                <a:ea typeface="Times New Roman" panose="02020603050405020304" pitchFamily="18" charset="0"/>
              </a:rPr>
              <a:t> </a:t>
            </a:r>
            <a:endParaRPr lang="en-GB" sz="1800" dirty="0">
              <a:effectLst/>
              <a:ea typeface="Times New Roman" panose="02020603050405020304" pitchFamily="18" charset="0"/>
            </a:endParaRPr>
          </a:p>
          <a:p>
            <a:pPr>
              <a:lnSpc>
                <a:spcPct val="115000"/>
              </a:lnSpc>
              <a:spcAft>
                <a:spcPts val="600"/>
              </a:spcAft>
            </a:pPr>
            <a:r>
              <a:rPr lang="en-US" sz="1800" dirty="0">
                <a:effectLst/>
                <a:ea typeface="Times New Roman" panose="02020603050405020304" pitchFamily="18" charset="0"/>
              </a:rPr>
              <a:t>BEATRICE: Do, do. He’ll but break a comparison or two on me, which, peradventure not marked or not laughed at, strikes him into melancholy, and then there’s a partridge wing saved, for the fool will eat no supper that night.</a:t>
            </a:r>
            <a:endParaRPr lang="en-GB" sz="1800" dirty="0">
              <a:effectLst/>
              <a:ea typeface="Times New Roman" panose="02020603050405020304" pitchFamily="18" charset="0"/>
            </a:endParaRPr>
          </a:p>
          <a:p>
            <a:pPr>
              <a:lnSpc>
                <a:spcPct val="115000"/>
              </a:lnSpc>
              <a:spcAft>
                <a:spcPts val="600"/>
              </a:spcAft>
            </a:pPr>
            <a:r>
              <a:rPr lang="en-US" sz="1800" dirty="0">
                <a:effectLst/>
                <a:latin typeface="Arial" panose="020B0604020202020204" pitchFamily="34" charset="0"/>
                <a:ea typeface="Times New Roman" panose="02020603050405020304" pitchFamily="18" charset="0"/>
              </a:rPr>
              <a:t> </a:t>
            </a:r>
            <a:endParaRPr lang="en-GB" sz="1800" dirty="0">
              <a:effectLst/>
              <a:latin typeface="Arial" panose="020B0604020202020204" pitchFamily="34" charset="0"/>
              <a:ea typeface="Times New Roman" panose="02020603050405020304" pitchFamily="18" charset="0"/>
            </a:endParaRPr>
          </a:p>
          <a:p>
            <a:endParaRPr lang="es-ES" dirty="0"/>
          </a:p>
          <a:p>
            <a:endParaRPr lang="es-ES" dirty="0"/>
          </a:p>
        </p:txBody>
      </p:sp>
    </p:spTree>
    <p:extLst>
      <p:ext uri="{BB962C8B-B14F-4D97-AF65-F5344CB8AC3E}">
        <p14:creationId xmlns:p14="http://schemas.microsoft.com/office/powerpoint/2010/main" val="17191542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6443636-5D47-E84A-A33B-0EF868D4DBF2}"/>
              </a:ext>
            </a:extLst>
          </p:cNvPr>
          <p:cNvSpPr>
            <a:spLocks noGrp="1"/>
          </p:cNvSpPr>
          <p:nvPr>
            <p:ph type="title"/>
          </p:nvPr>
        </p:nvSpPr>
        <p:spPr/>
        <p:txBody>
          <a:bodyPr/>
          <a:lstStyle/>
          <a:p>
            <a:r>
              <a:rPr lang="en-US" dirty="0"/>
              <a:t>Disguise in Shakespeare’s Much Ado About Nothing</a:t>
            </a:r>
            <a:endParaRPr lang="en-GB" dirty="0"/>
          </a:p>
        </p:txBody>
      </p:sp>
      <p:sp>
        <p:nvSpPr>
          <p:cNvPr id="5" name="Footer Placeholder 4">
            <a:extLst>
              <a:ext uri="{FF2B5EF4-FFF2-40B4-BE49-F238E27FC236}">
                <a16:creationId xmlns:a16="http://schemas.microsoft.com/office/drawing/2014/main" id="{68570292-7A72-E946-ADDD-828AC4D3629F}"/>
              </a:ext>
            </a:extLst>
          </p:cNvPr>
          <p:cNvSpPr>
            <a:spLocks noGrp="1"/>
          </p:cNvSpPr>
          <p:nvPr>
            <p:ph type="ftr" sz="quarter" idx="11"/>
          </p:nvPr>
        </p:nvSpPr>
        <p:spPr/>
        <p:txBody>
          <a:bodyPr/>
          <a:lstStyle/>
          <a:p>
            <a:r>
              <a:rPr lang="en-GB" dirty="0"/>
              <a:t>www.teachingenglish.org.uk</a:t>
            </a:r>
          </a:p>
        </p:txBody>
      </p:sp>
      <p:sp>
        <p:nvSpPr>
          <p:cNvPr id="4" name="TextBox 3">
            <a:extLst>
              <a:ext uri="{FF2B5EF4-FFF2-40B4-BE49-F238E27FC236}">
                <a16:creationId xmlns:a16="http://schemas.microsoft.com/office/drawing/2014/main" id="{3319AE12-480E-F146-9CFD-DF11722013DA}"/>
              </a:ext>
            </a:extLst>
          </p:cNvPr>
          <p:cNvSpPr txBox="1"/>
          <p:nvPr/>
        </p:nvSpPr>
        <p:spPr>
          <a:xfrm>
            <a:off x="168200" y="1399526"/>
            <a:ext cx="10186255" cy="369332"/>
          </a:xfrm>
          <a:prstGeom prst="rect">
            <a:avLst/>
          </a:prstGeom>
          <a:noFill/>
        </p:spPr>
        <p:txBody>
          <a:bodyPr wrap="square" rtlCol="0">
            <a:spAutoFit/>
          </a:bodyPr>
          <a:lstStyle/>
          <a:p>
            <a:pPr lvl="1"/>
            <a:r>
              <a:rPr lang="en-GB" i="1" dirty="0"/>
              <a:t>	</a:t>
            </a:r>
            <a:endParaRPr lang="en-GB" dirty="0"/>
          </a:p>
        </p:txBody>
      </p:sp>
      <p:sp>
        <p:nvSpPr>
          <p:cNvPr id="3" name="CuadroTexto 2">
            <a:extLst>
              <a:ext uri="{FF2B5EF4-FFF2-40B4-BE49-F238E27FC236}">
                <a16:creationId xmlns:a16="http://schemas.microsoft.com/office/drawing/2014/main" id="{EE0F8A2B-9685-CE4B-90FB-10FDCEA39C1F}"/>
              </a:ext>
            </a:extLst>
          </p:cNvPr>
          <p:cNvSpPr txBox="1"/>
          <p:nvPr/>
        </p:nvSpPr>
        <p:spPr>
          <a:xfrm>
            <a:off x="1192775" y="1071801"/>
            <a:ext cx="9895224" cy="6168355"/>
          </a:xfrm>
          <a:prstGeom prst="rect">
            <a:avLst/>
          </a:prstGeom>
          <a:noFill/>
        </p:spPr>
        <p:txBody>
          <a:bodyPr wrap="square" rtlCol="0">
            <a:spAutoFit/>
          </a:bodyPr>
          <a:lstStyle/>
          <a:p>
            <a:pPr>
              <a:lnSpc>
                <a:spcPct val="115000"/>
              </a:lnSpc>
              <a:spcAft>
                <a:spcPts val="1000"/>
              </a:spcAft>
            </a:pPr>
            <a:r>
              <a:rPr lang="en-GB" sz="1800" b="1" dirty="0">
                <a:effectLst/>
                <a:ea typeface="Times New Roman" panose="02020603050405020304" pitchFamily="18" charset="0"/>
              </a:rPr>
              <a:t>Task 3: Read a modern translation of the extract.</a:t>
            </a:r>
            <a:endParaRPr lang="en-GB" sz="1800" dirty="0">
              <a:effectLst/>
              <a:ea typeface="Times New Roman" panose="02020603050405020304" pitchFamily="18" charset="0"/>
            </a:endParaRPr>
          </a:p>
          <a:p>
            <a:pPr>
              <a:lnSpc>
                <a:spcPct val="115000"/>
              </a:lnSpc>
              <a:spcAft>
                <a:spcPts val="600"/>
              </a:spcAft>
            </a:pPr>
            <a:r>
              <a:rPr lang="en-US" sz="1800" dirty="0">
                <a:effectLst/>
                <a:ea typeface="Times New Roman" panose="02020603050405020304" pitchFamily="18" charset="0"/>
              </a:rPr>
              <a:t>BENEDICK: Who is this man? Tell me!</a:t>
            </a:r>
            <a:endParaRPr lang="en-GB" sz="1800" dirty="0">
              <a:effectLst/>
              <a:ea typeface="Times New Roman" panose="02020603050405020304" pitchFamily="18" charset="0"/>
            </a:endParaRPr>
          </a:p>
          <a:p>
            <a:pPr>
              <a:lnSpc>
                <a:spcPct val="115000"/>
              </a:lnSpc>
              <a:spcAft>
                <a:spcPts val="600"/>
              </a:spcAft>
            </a:pPr>
            <a:r>
              <a:rPr lang="en-US" sz="1800" dirty="0">
                <a:effectLst/>
                <a:ea typeface="Times New Roman" panose="02020603050405020304" pitchFamily="18" charset="0"/>
              </a:rPr>
              <a:t> </a:t>
            </a:r>
            <a:endParaRPr lang="en-GB" sz="1800" dirty="0">
              <a:effectLst/>
              <a:ea typeface="Times New Roman" panose="02020603050405020304" pitchFamily="18" charset="0"/>
            </a:endParaRPr>
          </a:p>
          <a:p>
            <a:pPr>
              <a:lnSpc>
                <a:spcPct val="115000"/>
              </a:lnSpc>
              <a:spcAft>
                <a:spcPts val="600"/>
              </a:spcAft>
            </a:pPr>
            <a:r>
              <a:rPr lang="en-US" sz="1800" dirty="0">
                <a:effectLst/>
                <a:ea typeface="Times New Roman" panose="02020603050405020304" pitchFamily="18" charset="0"/>
              </a:rPr>
              <a:t>BEATRICE: He’s the Prince’s clown, a stupid idiot. He’s only really good at inventing lies about other people. Only immoral people enjoy spending time with him, and that’s not because he’s funny – it’s because he’s outrageous. He makes people laugh and at the same time he makes them furious. They laugh at him and then beat him up. I’m sure I saw him out there with the dancers. I’m sure he stepped on my toe! </a:t>
            </a:r>
            <a:endParaRPr lang="en-GB" sz="1800" dirty="0">
              <a:effectLst/>
              <a:ea typeface="Times New Roman" panose="02020603050405020304" pitchFamily="18" charset="0"/>
            </a:endParaRPr>
          </a:p>
          <a:p>
            <a:pPr>
              <a:lnSpc>
                <a:spcPct val="115000"/>
              </a:lnSpc>
              <a:spcAft>
                <a:spcPts val="600"/>
              </a:spcAft>
            </a:pPr>
            <a:r>
              <a:rPr lang="en-US" sz="1800" dirty="0">
                <a:effectLst/>
                <a:ea typeface="Times New Roman" panose="02020603050405020304" pitchFamily="18" charset="0"/>
              </a:rPr>
              <a:t> </a:t>
            </a:r>
            <a:endParaRPr lang="en-GB" sz="1800" dirty="0">
              <a:effectLst/>
              <a:ea typeface="Times New Roman" panose="02020603050405020304" pitchFamily="18" charset="0"/>
            </a:endParaRPr>
          </a:p>
          <a:p>
            <a:pPr>
              <a:lnSpc>
                <a:spcPct val="115000"/>
              </a:lnSpc>
              <a:spcAft>
                <a:spcPts val="600"/>
              </a:spcAft>
            </a:pPr>
            <a:r>
              <a:rPr lang="en-US" sz="1800" dirty="0">
                <a:effectLst/>
                <a:ea typeface="Times New Roman" panose="02020603050405020304" pitchFamily="18" charset="0"/>
              </a:rPr>
              <a:t>BENEDICK: When I meet this gentleman, I’ll tell him what you’ve said.</a:t>
            </a:r>
            <a:endParaRPr lang="en-GB" sz="1800" dirty="0">
              <a:effectLst/>
              <a:ea typeface="Times New Roman" panose="02020603050405020304" pitchFamily="18" charset="0"/>
            </a:endParaRPr>
          </a:p>
          <a:p>
            <a:pPr>
              <a:lnSpc>
                <a:spcPct val="115000"/>
              </a:lnSpc>
              <a:spcAft>
                <a:spcPts val="600"/>
              </a:spcAft>
            </a:pPr>
            <a:r>
              <a:rPr lang="en-US" sz="1800" dirty="0">
                <a:effectLst/>
                <a:ea typeface="Times New Roman" panose="02020603050405020304" pitchFamily="18" charset="0"/>
              </a:rPr>
              <a:t> </a:t>
            </a:r>
            <a:endParaRPr lang="en-GB" sz="1800" dirty="0">
              <a:effectLst/>
              <a:ea typeface="Times New Roman" panose="02020603050405020304" pitchFamily="18" charset="0"/>
            </a:endParaRPr>
          </a:p>
          <a:p>
            <a:pPr>
              <a:lnSpc>
                <a:spcPct val="115000"/>
              </a:lnSpc>
              <a:spcAft>
                <a:spcPts val="600"/>
              </a:spcAft>
            </a:pPr>
            <a:r>
              <a:rPr lang="en-US" sz="1800" dirty="0">
                <a:effectLst/>
                <a:ea typeface="Times New Roman" panose="02020603050405020304" pitchFamily="18" charset="0"/>
              </a:rPr>
              <a:t>BEATRICE: Yes, please tell him. He’ll probably make a joke or two about me – and if no one laughs, that’ll make him feel miserable. But that will mean there will be more food for us, as he won’t eat anything.</a:t>
            </a:r>
            <a:endParaRPr lang="en-GB" sz="1800" dirty="0">
              <a:effectLst/>
              <a:ea typeface="Times New Roman" panose="02020603050405020304" pitchFamily="18" charset="0"/>
            </a:endParaRPr>
          </a:p>
          <a:p>
            <a:pPr>
              <a:lnSpc>
                <a:spcPct val="115000"/>
              </a:lnSpc>
              <a:spcAft>
                <a:spcPts val="600"/>
              </a:spcAft>
            </a:pPr>
            <a:r>
              <a:rPr lang="en-US" sz="1800" dirty="0">
                <a:effectLst/>
                <a:latin typeface="Arial" panose="020B0604020202020204" pitchFamily="34" charset="0"/>
                <a:ea typeface="Times New Roman" panose="02020603050405020304" pitchFamily="18" charset="0"/>
              </a:rPr>
              <a:t> </a:t>
            </a:r>
            <a:endParaRPr lang="en-GB" sz="1800" dirty="0">
              <a:effectLst/>
              <a:latin typeface="Arial" panose="020B0604020202020204" pitchFamily="34" charset="0"/>
              <a:ea typeface="Times New Roman" panose="02020603050405020304" pitchFamily="18" charset="0"/>
            </a:endParaRPr>
          </a:p>
          <a:p>
            <a:endParaRPr lang="es-ES" dirty="0"/>
          </a:p>
          <a:p>
            <a:endParaRPr lang="es-ES" dirty="0"/>
          </a:p>
        </p:txBody>
      </p:sp>
    </p:spTree>
    <p:extLst>
      <p:ext uri="{BB962C8B-B14F-4D97-AF65-F5344CB8AC3E}">
        <p14:creationId xmlns:p14="http://schemas.microsoft.com/office/powerpoint/2010/main" val="6722377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6443636-5D47-E84A-A33B-0EF868D4DBF2}"/>
              </a:ext>
            </a:extLst>
          </p:cNvPr>
          <p:cNvSpPr>
            <a:spLocks noGrp="1"/>
          </p:cNvSpPr>
          <p:nvPr>
            <p:ph type="title"/>
          </p:nvPr>
        </p:nvSpPr>
        <p:spPr/>
        <p:txBody>
          <a:bodyPr/>
          <a:lstStyle/>
          <a:p>
            <a:r>
              <a:rPr lang="en-US" dirty="0"/>
              <a:t>Disguise in Shakespeare’s Much Ado About Nothing</a:t>
            </a:r>
            <a:endParaRPr lang="en-GB" dirty="0"/>
          </a:p>
        </p:txBody>
      </p:sp>
      <p:sp>
        <p:nvSpPr>
          <p:cNvPr id="5" name="Footer Placeholder 4">
            <a:extLst>
              <a:ext uri="{FF2B5EF4-FFF2-40B4-BE49-F238E27FC236}">
                <a16:creationId xmlns:a16="http://schemas.microsoft.com/office/drawing/2014/main" id="{68570292-7A72-E946-ADDD-828AC4D3629F}"/>
              </a:ext>
            </a:extLst>
          </p:cNvPr>
          <p:cNvSpPr>
            <a:spLocks noGrp="1"/>
          </p:cNvSpPr>
          <p:nvPr>
            <p:ph type="ftr" sz="quarter" idx="11"/>
          </p:nvPr>
        </p:nvSpPr>
        <p:spPr/>
        <p:txBody>
          <a:bodyPr/>
          <a:lstStyle/>
          <a:p>
            <a:r>
              <a:rPr lang="en-GB" dirty="0"/>
              <a:t>www.teachingenglish.org.uk</a:t>
            </a:r>
          </a:p>
        </p:txBody>
      </p:sp>
      <p:sp>
        <p:nvSpPr>
          <p:cNvPr id="4" name="TextBox 3">
            <a:extLst>
              <a:ext uri="{FF2B5EF4-FFF2-40B4-BE49-F238E27FC236}">
                <a16:creationId xmlns:a16="http://schemas.microsoft.com/office/drawing/2014/main" id="{3319AE12-480E-F146-9CFD-DF11722013DA}"/>
              </a:ext>
            </a:extLst>
          </p:cNvPr>
          <p:cNvSpPr txBox="1"/>
          <p:nvPr/>
        </p:nvSpPr>
        <p:spPr>
          <a:xfrm>
            <a:off x="168200" y="1399526"/>
            <a:ext cx="10186255" cy="369332"/>
          </a:xfrm>
          <a:prstGeom prst="rect">
            <a:avLst/>
          </a:prstGeom>
          <a:noFill/>
        </p:spPr>
        <p:txBody>
          <a:bodyPr wrap="square" rtlCol="0">
            <a:spAutoFit/>
          </a:bodyPr>
          <a:lstStyle/>
          <a:p>
            <a:pPr lvl="1"/>
            <a:r>
              <a:rPr lang="en-GB" i="1" dirty="0"/>
              <a:t>	</a:t>
            </a:r>
            <a:endParaRPr lang="en-GB" dirty="0"/>
          </a:p>
        </p:txBody>
      </p:sp>
      <p:sp>
        <p:nvSpPr>
          <p:cNvPr id="3" name="CuadroTexto 2">
            <a:extLst>
              <a:ext uri="{FF2B5EF4-FFF2-40B4-BE49-F238E27FC236}">
                <a16:creationId xmlns:a16="http://schemas.microsoft.com/office/drawing/2014/main" id="{EE0F8A2B-9685-CE4B-90FB-10FDCEA39C1F}"/>
              </a:ext>
            </a:extLst>
          </p:cNvPr>
          <p:cNvSpPr txBox="1"/>
          <p:nvPr/>
        </p:nvSpPr>
        <p:spPr>
          <a:xfrm>
            <a:off x="1192775" y="1071801"/>
            <a:ext cx="9895224" cy="2436564"/>
          </a:xfrm>
          <a:prstGeom prst="rect">
            <a:avLst/>
          </a:prstGeom>
          <a:noFill/>
        </p:spPr>
        <p:txBody>
          <a:bodyPr wrap="square" rtlCol="0">
            <a:spAutoFit/>
          </a:bodyPr>
          <a:lstStyle/>
          <a:p>
            <a:pPr>
              <a:spcAft>
                <a:spcPts val="1000"/>
              </a:spcAft>
            </a:pPr>
            <a:r>
              <a:rPr lang="en-US" sz="1800" b="1" dirty="0">
                <a:effectLst/>
                <a:ea typeface="Times New Roman" panose="02020603050405020304" pitchFamily="18" charset="0"/>
              </a:rPr>
              <a:t>Task 3: </a:t>
            </a:r>
            <a:r>
              <a:rPr lang="en-GB" sz="1800" b="1" dirty="0">
                <a:effectLst/>
                <a:ea typeface="Times New Roman" panose="02020603050405020304" pitchFamily="18" charset="0"/>
              </a:rPr>
              <a:t>Discuss these questions. </a:t>
            </a:r>
            <a:endParaRPr lang="en-GB" sz="1800" dirty="0">
              <a:effectLst/>
              <a:ea typeface="Times New Roman" panose="02020603050405020304" pitchFamily="18" charset="0"/>
            </a:endParaRPr>
          </a:p>
          <a:p>
            <a:pPr marL="342900" lvl="0" indent="-342900">
              <a:lnSpc>
                <a:spcPct val="150000"/>
              </a:lnSpc>
              <a:buFont typeface="+mj-lt"/>
              <a:buAutoNum type="arabicPeriod"/>
            </a:pPr>
            <a:r>
              <a:rPr lang="en-GB" sz="1800" dirty="0">
                <a:effectLst/>
                <a:ea typeface="Times New Roman" panose="02020603050405020304" pitchFamily="18" charset="0"/>
              </a:rPr>
              <a:t>How does Beatrice feel about Benedick? How do you know?</a:t>
            </a:r>
          </a:p>
          <a:p>
            <a:pPr marL="342900" lvl="0" indent="-342900">
              <a:lnSpc>
                <a:spcPct val="150000"/>
              </a:lnSpc>
              <a:buFont typeface="+mj-lt"/>
              <a:buAutoNum type="arabicPeriod"/>
            </a:pPr>
            <a:r>
              <a:rPr lang="en-GB" sz="1800" dirty="0">
                <a:effectLst/>
                <a:ea typeface="Times New Roman" panose="02020603050405020304" pitchFamily="18" charset="0"/>
              </a:rPr>
              <a:t>What sort of people like him?</a:t>
            </a:r>
          </a:p>
          <a:p>
            <a:pPr marL="342900" lvl="0" indent="-342900">
              <a:lnSpc>
                <a:spcPct val="150000"/>
              </a:lnSpc>
              <a:buFont typeface="+mj-lt"/>
              <a:buAutoNum type="arabicPeriod"/>
            </a:pPr>
            <a:r>
              <a:rPr lang="en-GB" sz="1800" dirty="0">
                <a:effectLst/>
                <a:ea typeface="Times New Roman" panose="02020603050405020304" pitchFamily="18" charset="0"/>
              </a:rPr>
              <a:t>What effect does he have on people?</a:t>
            </a:r>
          </a:p>
          <a:p>
            <a:pPr marL="342900" lvl="0" indent="-342900">
              <a:lnSpc>
                <a:spcPct val="150000"/>
              </a:lnSpc>
              <a:buFont typeface="+mj-lt"/>
              <a:buAutoNum type="arabicPeriod"/>
            </a:pPr>
            <a:r>
              <a:rPr lang="en-US" dirty="0"/>
              <a:t>How does he respond when people don’t laugh at his jokes?</a:t>
            </a:r>
            <a:endParaRPr lang="es-ES" dirty="0"/>
          </a:p>
          <a:p>
            <a:endParaRPr lang="es-ES" dirty="0"/>
          </a:p>
        </p:txBody>
      </p:sp>
    </p:spTree>
    <p:extLst>
      <p:ext uri="{BB962C8B-B14F-4D97-AF65-F5344CB8AC3E}">
        <p14:creationId xmlns:p14="http://schemas.microsoft.com/office/powerpoint/2010/main" val="37989190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6443636-5D47-E84A-A33B-0EF868D4DBF2}"/>
              </a:ext>
            </a:extLst>
          </p:cNvPr>
          <p:cNvSpPr>
            <a:spLocks noGrp="1"/>
          </p:cNvSpPr>
          <p:nvPr>
            <p:ph type="title"/>
          </p:nvPr>
        </p:nvSpPr>
        <p:spPr/>
        <p:txBody>
          <a:bodyPr/>
          <a:lstStyle/>
          <a:p>
            <a:r>
              <a:rPr lang="en-US" dirty="0"/>
              <a:t>Disguise in Shakespeare’s Much Ado About Nothing</a:t>
            </a:r>
            <a:endParaRPr lang="en-GB" dirty="0"/>
          </a:p>
        </p:txBody>
      </p:sp>
      <p:sp>
        <p:nvSpPr>
          <p:cNvPr id="5" name="Footer Placeholder 4">
            <a:extLst>
              <a:ext uri="{FF2B5EF4-FFF2-40B4-BE49-F238E27FC236}">
                <a16:creationId xmlns:a16="http://schemas.microsoft.com/office/drawing/2014/main" id="{68570292-7A72-E946-ADDD-828AC4D3629F}"/>
              </a:ext>
            </a:extLst>
          </p:cNvPr>
          <p:cNvSpPr>
            <a:spLocks noGrp="1"/>
          </p:cNvSpPr>
          <p:nvPr>
            <p:ph type="ftr" sz="quarter" idx="11"/>
          </p:nvPr>
        </p:nvSpPr>
        <p:spPr/>
        <p:txBody>
          <a:bodyPr/>
          <a:lstStyle/>
          <a:p>
            <a:r>
              <a:rPr lang="en-GB" dirty="0"/>
              <a:t>www.teachingenglish.org.uk</a:t>
            </a:r>
          </a:p>
        </p:txBody>
      </p:sp>
      <p:sp>
        <p:nvSpPr>
          <p:cNvPr id="4" name="TextBox 3">
            <a:extLst>
              <a:ext uri="{FF2B5EF4-FFF2-40B4-BE49-F238E27FC236}">
                <a16:creationId xmlns:a16="http://schemas.microsoft.com/office/drawing/2014/main" id="{3319AE12-480E-F146-9CFD-DF11722013DA}"/>
              </a:ext>
            </a:extLst>
          </p:cNvPr>
          <p:cNvSpPr txBox="1"/>
          <p:nvPr/>
        </p:nvSpPr>
        <p:spPr>
          <a:xfrm>
            <a:off x="168200" y="1399526"/>
            <a:ext cx="10186255" cy="369332"/>
          </a:xfrm>
          <a:prstGeom prst="rect">
            <a:avLst/>
          </a:prstGeom>
          <a:noFill/>
        </p:spPr>
        <p:txBody>
          <a:bodyPr wrap="square" rtlCol="0">
            <a:spAutoFit/>
          </a:bodyPr>
          <a:lstStyle/>
          <a:p>
            <a:pPr lvl="1"/>
            <a:r>
              <a:rPr lang="en-GB" i="1" dirty="0"/>
              <a:t>	</a:t>
            </a:r>
            <a:endParaRPr lang="en-GB" dirty="0"/>
          </a:p>
        </p:txBody>
      </p:sp>
      <p:sp>
        <p:nvSpPr>
          <p:cNvPr id="3" name="CuadroTexto 2">
            <a:extLst>
              <a:ext uri="{FF2B5EF4-FFF2-40B4-BE49-F238E27FC236}">
                <a16:creationId xmlns:a16="http://schemas.microsoft.com/office/drawing/2014/main" id="{EE0F8A2B-9685-CE4B-90FB-10FDCEA39C1F}"/>
              </a:ext>
            </a:extLst>
          </p:cNvPr>
          <p:cNvSpPr txBox="1"/>
          <p:nvPr/>
        </p:nvSpPr>
        <p:spPr>
          <a:xfrm>
            <a:off x="1192775" y="1071801"/>
            <a:ext cx="9895224" cy="3120341"/>
          </a:xfrm>
          <a:prstGeom prst="rect">
            <a:avLst/>
          </a:prstGeom>
          <a:noFill/>
        </p:spPr>
        <p:txBody>
          <a:bodyPr wrap="square" rtlCol="0">
            <a:spAutoFit/>
          </a:bodyPr>
          <a:lstStyle/>
          <a:p>
            <a:pPr>
              <a:spcAft>
                <a:spcPts val="1000"/>
              </a:spcAft>
            </a:pPr>
            <a:r>
              <a:rPr lang="en-US" sz="1800" b="1" dirty="0">
                <a:effectLst/>
                <a:ea typeface="Times New Roman" panose="02020603050405020304" pitchFamily="18" charset="0"/>
              </a:rPr>
              <a:t>Task 4: </a:t>
            </a:r>
            <a:r>
              <a:rPr lang="en-GB" b="1" dirty="0">
                <a:ea typeface="Times New Roman" panose="02020603050405020304" pitchFamily="18" charset="0"/>
              </a:rPr>
              <a:t>I</a:t>
            </a:r>
            <a:r>
              <a:rPr lang="en-GB" sz="1800" b="1" dirty="0">
                <a:effectLst/>
                <a:ea typeface="Times New Roman" panose="02020603050405020304" pitchFamily="18" charset="0"/>
              </a:rPr>
              <a:t>n ‘Much Ado About Nothing’ Beatrice and Benedick don’t continue to hate each other. Their friends make a plan to help them fall in love, and they do. They both realise they were wrong about each other. </a:t>
            </a:r>
          </a:p>
          <a:p>
            <a:pPr>
              <a:spcAft>
                <a:spcPts val="1000"/>
              </a:spcAft>
            </a:pPr>
            <a:r>
              <a:rPr lang="en-GB" b="1" dirty="0">
                <a:ea typeface="Times New Roman" panose="02020603050405020304" pitchFamily="18" charset="0"/>
              </a:rPr>
              <a:t>Discuss these questions. </a:t>
            </a:r>
            <a:endParaRPr lang="en-GB" sz="1800" b="1" dirty="0">
              <a:effectLst/>
              <a:ea typeface="Times New Roman" panose="02020603050405020304" pitchFamily="18" charset="0"/>
            </a:endParaRPr>
          </a:p>
          <a:p>
            <a:pPr marL="342900" indent="-342900">
              <a:lnSpc>
                <a:spcPct val="115000"/>
              </a:lnSpc>
              <a:spcAft>
                <a:spcPts val="600"/>
              </a:spcAft>
              <a:buFont typeface="+mj-lt"/>
              <a:buAutoNum type="arabicPeriod"/>
            </a:pPr>
            <a:r>
              <a:rPr lang="en-US" sz="1800" dirty="0">
                <a:effectLst/>
                <a:ea typeface="Calibri" panose="020F0502020204030204" pitchFamily="34" charset="0"/>
                <a:cs typeface="Cordia New" panose="020B0304020202020204" pitchFamily="34" charset="-34"/>
              </a:rPr>
              <a:t>Why do you think that first impressions of a person are important?</a:t>
            </a:r>
            <a:endParaRPr lang="en-GB" sz="1800" dirty="0">
              <a:effectLst/>
              <a:ea typeface="Calibri" panose="020F0502020204030204" pitchFamily="34" charset="0"/>
              <a:cs typeface="Cordia New" panose="020B0304020202020204" pitchFamily="34" charset="-34"/>
            </a:endParaRPr>
          </a:p>
          <a:p>
            <a:pPr marL="342900" indent="-342900">
              <a:lnSpc>
                <a:spcPct val="115000"/>
              </a:lnSpc>
              <a:spcAft>
                <a:spcPts val="600"/>
              </a:spcAft>
              <a:buFont typeface="+mj-lt"/>
              <a:buAutoNum type="arabicPeriod"/>
            </a:pPr>
            <a:r>
              <a:rPr lang="en-US" sz="1800" dirty="0">
                <a:effectLst/>
                <a:ea typeface="Calibri" panose="020F0502020204030204" pitchFamily="34" charset="0"/>
                <a:cs typeface="Cordia New" panose="020B0304020202020204" pitchFamily="34" charset="-34"/>
              </a:rPr>
              <a:t>Is it possible to change your mind about someone’s personality? Can you give any examples of this, either from your own life, or from a film or book?</a:t>
            </a:r>
            <a:endParaRPr lang="en-GB" sz="1800" dirty="0">
              <a:effectLst/>
              <a:ea typeface="Calibri" panose="020F0502020204030204" pitchFamily="34" charset="0"/>
              <a:cs typeface="Cordia New" panose="020B0304020202020204" pitchFamily="34" charset="-34"/>
            </a:endParaRPr>
          </a:p>
          <a:p>
            <a:endParaRPr lang="es-ES" dirty="0"/>
          </a:p>
          <a:p>
            <a:endParaRPr lang="es-ES" dirty="0"/>
          </a:p>
        </p:txBody>
      </p:sp>
    </p:spTree>
    <p:extLst>
      <p:ext uri="{BB962C8B-B14F-4D97-AF65-F5344CB8AC3E}">
        <p14:creationId xmlns:p14="http://schemas.microsoft.com/office/powerpoint/2010/main" val="3505748717"/>
      </p:ext>
    </p:extLst>
  </p:cSld>
  <p:clrMapOvr>
    <a:masterClrMapping/>
  </p:clrMapOvr>
</p:sld>
</file>

<file path=ppt/theme/theme1.xml><?xml version="1.0" encoding="utf-8"?>
<a:theme xmlns:a="http://schemas.openxmlformats.org/drawingml/2006/main" name="Cover - indigo">
  <a:themeElements>
    <a:clrScheme name="British Council - Blue">
      <a:dk1>
        <a:srgbClr val="000000"/>
      </a:dk1>
      <a:lt1>
        <a:srgbClr val="FFFFFF"/>
      </a:lt1>
      <a:dk2>
        <a:srgbClr val="230859"/>
      </a:dk2>
      <a:lt2>
        <a:srgbClr val="C8C8C8"/>
      </a:lt2>
      <a:accent1>
        <a:srgbClr val="00DCFF"/>
      </a:accent1>
      <a:accent2>
        <a:srgbClr val="FF00C8"/>
      </a:accent2>
      <a:accent3>
        <a:srgbClr val="B25EFF"/>
      </a:accent3>
      <a:accent4>
        <a:srgbClr val="EA0034"/>
      </a:accent4>
      <a:accent5>
        <a:srgbClr val="FF8200"/>
      </a:accent5>
      <a:accent6>
        <a:srgbClr val="5DEB4B"/>
      </a:accent6>
      <a:hlink>
        <a:srgbClr val="230859"/>
      </a:hlink>
      <a:folHlink>
        <a:srgbClr val="7F7F7F"/>
      </a:folHlink>
    </a:clrScheme>
    <a:fontScheme name="Headline &amp; Sans">
      <a:majorFont>
        <a:latin typeface="British Council Sans Headline"/>
        <a:ea typeface=""/>
        <a:cs typeface=""/>
      </a:majorFont>
      <a:minorFont>
        <a:latin typeface="British Council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K011_06 Brand PowerPoint Template - Widescreen - Blue" id="{6E25F459-2D68-4E54-B400-771EAED8CC48}" vid="{CA2429F5-8D23-4BE9-AD5F-F4572A1A6D86}"/>
    </a:ext>
  </a:extLst>
</a:theme>
</file>

<file path=ppt/theme/theme2.xml><?xml version="1.0" encoding="utf-8"?>
<a:theme xmlns:a="http://schemas.openxmlformats.org/drawingml/2006/main" name="Section - indigo">
  <a:themeElements>
    <a:clrScheme name="British Council - Blue">
      <a:dk1>
        <a:srgbClr val="000000"/>
      </a:dk1>
      <a:lt1>
        <a:srgbClr val="FFFFFF"/>
      </a:lt1>
      <a:dk2>
        <a:srgbClr val="230859"/>
      </a:dk2>
      <a:lt2>
        <a:srgbClr val="C8C8C8"/>
      </a:lt2>
      <a:accent1>
        <a:srgbClr val="00DCFF"/>
      </a:accent1>
      <a:accent2>
        <a:srgbClr val="FF00C8"/>
      </a:accent2>
      <a:accent3>
        <a:srgbClr val="B25EFF"/>
      </a:accent3>
      <a:accent4>
        <a:srgbClr val="EA0034"/>
      </a:accent4>
      <a:accent5>
        <a:srgbClr val="FF8200"/>
      </a:accent5>
      <a:accent6>
        <a:srgbClr val="5DEB4B"/>
      </a:accent6>
      <a:hlink>
        <a:srgbClr val="230859"/>
      </a:hlink>
      <a:folHlink>
        <a:srgbClr val="7F7F7F"/>
      </a:folHlink>
    </a:clrScheme>
    <a:fontScheme name="Headline &amp; Sans">
      <a:majorFont>
        <a:latin typeface="British Council Sans Headline"/>
        <a:ea typeface=""/>
        <a:cs typeface=""/>
      </a:majorFont>
      <a:minorFont>
        <a:latin typeface="British Council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K011_06 Brand PowerPoint Template - Widescreen - Blue" id="{6E25F459-2D68-4E54-B400-771EAED8CC48}" vid="{3165A9B3-7AF4-4E8E-9E34-E5B2E1B3EE61}"/>
    </a:ext>
  </a:extLst>
</a:theme>
</file>

<file path=ppt/theme/theme3.xml><?xml version="1.0" encoding="utf-8"?>
<a:theme xmlns:a="http://schemas.openxmlformats.org/drawingml/2006/main" name="Cover - white">
  <a:themeElements>
    <a:clrScheme name="British Council - Blue">
      <a:dk1>
        <a:srgbClr val="000000"/>
      </a:dk1>
      <a:lt1>
        <a:srgbClr val="FFFFFF"/>
      </a:lt1>
      <a:dk2>
        <a:srgbClr val="230859"/>
      </a:dk2>
      <a:lt2>
        <a:srgbClr val="C8C8C8"/>
      </a:lt2>
      <a:accent1>
        <a:srgbClr val="00DCFF"/>
      </a:accent1>
      <a:accent2>
        <a:srgbClr val="FF00C8"/>
      </a:accent2>
      <a:accent3>
        <a:srgbClr val="B25EFF"/>
      </a:accent3>
      <a:accent4>
        <a:srgbClr val="EA0034"/>
      </a:accent4>
      <a:accent5>
        <a:srgbClr val="FF8200"/>
      </a:accent5>
      <a:accent6>
        <a:srgbClr val="5DEB4B"/>
      </a:accent6>
      <a:hlink>
        <a:srgbClr val="230859"/>
      </a:hlink>
      <a:folHlink>
        <a:srgbClr val="7F7F7F"/>
      </a:folHlink>
    </a:clrScheme>
    <a:fontScheme name="Headline &amp; Sans">
      <a:majorFont>
        <a:latin typeface="British Council Sans Headline"/>
        <a:ea typeface=""/>
        <a:cs typeface=""/>
      </a:majorFont>
      <a:minorFont>
        <a:latin typeface="British Council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K011_06 Brand PowerPoint Template - Widescreen - Blue" id="{6E25F459-2D68-4E54-B400-771EAED8CC48}" vid="{7A85154B-35F0-4B5D-9ABB-C22ECFA91EBE}"/>
    </a:ext>
  </a:extLst>
</a:theme>
</file>

<file path=ppt/theme/theme4.xml><?xml version="1.0" encoding="utf-8"?>
<a:theme xmlns:a="http://schemas.openxmlformats.org/drawingml/2006/main" name="Section - white">
  <a:themeElements>
    <a:clrScheme name="British Council - Blue">
      <a:dk1>
        <a:srgbClr val="000000"/>
      </a:dk1>
      <a:lt1>
        <a:srgbClr val="FFFFFF"/>
      </a:lt1>
      <a:dk2>
        <a:srgbClr val="230859"/>
      </a:dk2>
      <a:lt2>
        <a:srgbClr val="C8C8C8"/>
      </a:lt2>
      <a:accent1>
        <a:srgbClr val="00DCFF"/>
      </a:accent1>
      <a:accent2>
        <a:srgbClr val="FF00C8"/>
      </a:accent2>
      <a:accent3>
        <a:srgbClr val="B25EFF"/>
      </a:accent3>
      <a:accent4>
        <a:srgbClr val="EA0034"/>
      </a:accent4>
      <a:accent5>
        <a:srgbClr val="FF8200"/>
      </a:accent5>
      <a:accent6>
        <a:srgbClr val="5DEB4B"/>
      </a:accent6>
      <a:hlink>
        <a:srgbClr val="230859"/>
      </a:hlink>
      <a:folHlink>
        <a:srgbClr val="7F7F7F"/>
      </a:folHlink>
    </a:clrScheme>
    <a:fontScheme name="Headline &amp; Sans">
      <a:majorFont>
        <a:latin typeface="British Council Sans Headline"/>
        <a:ea typeface=""/>
        <a:cs typeface=""/>
      </a:majorFont>
      <a:minorFont>
        <a:latin typeface="British Council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K011_06 Brand PowerPoint Template - Widescreen - Blue" id="{6E25F459-2D68-4E54-B400-771EAED8CC48}" vid="{3021BCEB-9709-4AD6-8637-80DEE4ED72A6}"/>
    </a:ext>
  </a:extLst>
</a:theme>
</file>

<file path=ppt/theme/theme5.xml><?xml version="1.0" encoding="utf-8"?>
<a:theme xmlns:a="http://schemas.openxmlformats.org/drawingml/2006/main" name="British Council">
  <a:themeElements>
    <a:clrScheme name="British Council - Blue">
      <a:dk1>
        <a:srgbClr val="000000"/>
      </a:dk1>
      <a:lt1>
        <a:srgbClr val="FFFFFF"/>
      </a:lt1>
      <a:dk2>
        <a:srgbClr val="230859"/>
      </a:dk2>
      <a:lt2>
        <a:srgbClr val="C8C8C8"/>
      </a:lt2>
      <a:accent1>
        <a:srgbClr val="00DCFF"/>
      </a:accent1>
      <a:accent2>
        <a:srgbClr val="FF00C8"/>
      </a:accent2>
      <a:accent3>
        <a:srgbClr val="B25EFF"/>
      </a:accent3>
      <a:accent4>
        <a:srgbClr val="EA0034"/>
      </a:accent4>
      <a:accent5>
        <a:srgbClr val="FF8200"/>
      </a:accent5>
      <a:accent6>
        <a:srgbClr val="5DEB4B"/>
      </a:accent6>
      <a:hlink>
        <a:srgbClr val="230859"/>
      </a:hlink>
      <a:folHlink>
        <a:srgbClr val="7F7F7F"/>
      </a:folHlink>
    </a:clrScheme>
    <a:fontScheme name="Headline &amp; Sans">
      <a:majorFont>
        <a:latin typeface="British Council Sans Headline"/>
        <a:ea typeface=""/>
        <a:cs typeface=""/>
      </a:majorFont>
      <a:minorFont>
        <a:latin typeface="British Council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lIns="90000"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K011_06 Brand PowerPoint Template - Widescreen - Blue" id="{6E25F459-2D68-4E54-B400-771EAED8CC48}" vid="{B5E81798-6535-42DE-9E82-DC88799A933E}"/>
    </a:ext>
  </a:extLst>
</a:theme>
</file>

<file path=ppt/theme/theme6.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British Council blank">
  <a:themeElements>
    <a:clrScheme name="British Council - Blue">
      <a:dk1>
        <a:srgbClr val="000000"/>
      </a:dk1>
      <a:lt1>
        <a:srgbClr val="FFFFFF"/>
      </a:lt1>
      <a:dk2>
        <a:srgbClr val="230859"/>
      </a:dk2>
      <a:lt2>
        <a:srgbClr val="C8C8C8"/>
      </a:lt2>
      <a:accent1>
        <a:srgbClr val="00DCFF"/>
      </a:accent1>
      <a:accent2>
        <a:srgbClr val="FF00C8"/>
      </a:accent2>
      <a:accent3>
        <a:srgbClr val="B25EFF"/>
      </a:accent3>
      <a:accent4>
        <a:srgbClr val="EA0034"/>
      </a:accent4>
      <a:accent5>
        <a:srgbClr val="FF8200"/>
      </a:accent5>
      <a:accent6>
        <a:srgbClr val="5DEB4B"/>
      </a:accent6>
      <a:hlink>
        <a:srgbClr val="230859"/>
      </a:hlink>
      <a:folHlink>
        <a:srgbClr val="7F7F7F"/>
      </a:folHlink>
    </a:clrScheme>
    <a:fontScheme name="Headline &amp; Sans">
      <a:majorFont>
        <a:latin typeface="British Council Sans Headline"/>
        <a:ea typeface=""/>
        <a:cs typeface=""/>
      </a:majorFont>
      <a:minorFont>
        <a:latin typeface="British Council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K011_06 Brand PowerPoint Template - Widescreen - Blue" id="{6E25F459-2D68-4E54-B400-771EAED8CC48}" vid="{BC0B9431-BB5E-4669-9CC7-BFFD8B5EAB87}"/>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1178</TotalTime>
  <Words>1092</Words>
  <Application>Microsoft Office PowerPoint</Application>
  <PresentationFormat>Widescreen</PresentationFormat>
  <Paragraphs>101</Paragraphs>
  <Slides>10</Slides>
  <Notes>10</Notes>
  <HiddenSlides>0</HiddenSlides>
  <MMClips>0</MMClips>
  <ScaleCrop>false</ScaleCrop>
  <HeadingPairs>
    <vt:vector size="6" baseType="variant">
      <vt:variant>
        <vt:lpstr>Fonts Used</vt:lpstr>
      </vt:variant>
      <vt:variant>
        <vt:i4>6</vt:i4>
      </vt:variant>
      <vt:variant>
        <vt:lpstr>Theme</vt:lpstr>
      </vt:variant>
      <vt:variant>
        <vt:i4>7</vt:i4>
      </vt:variant>
      <vt:variant>
        <vt:lpstr>Slide Titles</vt:lpstr>
      </vt:variant>
      <vt:variant>
        <vt:i4>10</vt:i4>
      </vt:variant>
    </vt:vector>
  </HeadingPairs>
  <TitlesOfParts>
    <vt:vector size="23" baseType="lpstr">
      <vt:lpstr>Arial</vt:lpstr>
      <vt:lpstr>Calibri Light</vt:lpstr>
      <vt:lpstr>British Council Sans Headline</vt:lpstr>
      <vt:lpstr>Times New Roman</vt:lpstr>
      <vt:lpstr>British Council Sans</vt:lpstr>
      <vt:lpstr>Calibri</vt:lpstr>
      <vt:lpstr>Cover - indigo</vt:lpstr>
      <vt:lpstr>Section - indigo</vt:lpstr>
      <vt:lpstr>Cover - white</vt:lpstr>
      <vt:lpstr>Section - white</vt:lpstr>
      <vt:lpstr>British Council</vt:lpstr>
      <vt:lpstr>Custom Design</vt:lpstr>
      <vt:lpstr>British Council blank</vt:lpstr>
      <vt:lpstr>Disguise in Shakespeare’s Much Ado About Nothing</vt:lpstr>
      <vt:lpstr>Disguise in Shakespeare’s Much Ado About Nothing</vt:lpstr>
      <vt:lpstr>Disguise in Shakespeare’s Much Ado About Nothing</vt:lpstr>
      <vt:lpstr>Disguise in Shakespeare’s Much Ado About Nothing</vt:lpstr>
      <vt:lpstr>Disguise in Shakespeare’s Much Ado About Nothing</vt:lpstr>
      <vt:lpstr>Disguise in Shakespeare’s Much Ado About Nothing</vt:lpstr>
      <vt:lpstr>Disguise in Shakespeare’s Much Ado About Nothing</vt:lpstr>
      <vt:lpstr>Disguise in Shakespeare’s Much Ado About Nothing</vt:lpstr>
      <vt:lpstr>Disguise in Shakespeare’s Much Ado About Nothing</vt:lpstr>
      <vt:lpstr>Disguise in Shakespeare’s Much Ado About Nothing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Out of time (lower level)</dc:title>
  <dc:creator>McLellan, Catherine (Spain)</dc:creator>
  <cp:lastModifiedBy>Kim Ashmore</cp:lastModifiedBy>
  <cp:revision>70</cp:revision>
  <dcterms:created xsi:type="dcterms:W3CDTF">2020-03-31T10:47:13Z</dcterms:created>
  <dcterms:modified xsi:type="dcterms:W3CDTF">2024-01-29T16:57:30Z</dcterms:modified>
</cp:coreProperties>
</file>