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20"/>
  </p:notesMasterIdLst>
  <p:handoutMasterIdLst>
    <p:handoutMasterId r:id="rId21"/>
  </p:handoutMasterIdLst>
  <p:sldIdLst>
    <p:sldId id="305" r:id="rId6"/>
    <p:sldId id="304" r:id="rId7"/>
    <p:sldId id="282" r:id="rId8"/>
    <p:sldId id="309" r:id="rId9"/>
    <p:sldId id="308" r:id="rId10"/>
    <p:sldId id="331" r:id="rId11"/>
    <p:sldId id="310" r:id="rId12"/>
    <p:sldId id="314" r:id="rId13"/>
    <p:sldId id="333" r:id="rId14"/>
    <p:sldId id="317" r:id="rId15"/>
    <p:sldId id="326" r:id="rId16"/>
    <p:sldId id="332" r:id="rId17"/>
    <p:sldId id="320" r:id="rId18"/>
    <p:sldId id="303" r:id="rId19"/>
  </p:sldIdLst>
  <p:sldSz cx="12192000" cy="6858000"/>
  <p:notesSz cx="6858000" cy="9144000"/>
  <p:embeddedFontLst>
    <p:embeddedFont>
      <p:font typeface="British Council Sans" panose="020B0604020202020204" charset="0"/>
      <p:regular r:id="rId22"/>
      <p:bold r:id="rId23"/>
      <p:italic r:id="rId24"/>
      <p:boldItalic r:id="rId25"/>
    </p:embeddedFont>
    <p:embeddedFont>
      <p:font typeface="British Council Sans Headline"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E9961B-C413-4CFA-ACFF-610EEE27C041}" v="2" dt="2023-04-04T09:19:06.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90462" autoAdjust="0"/>
  </p:normalViewPr>
  <p:slideViewPr>
    <p:cSldViewPr snapToGrid="0" snapToObjects="1">
      <p:cViewPr varScale="1">
        <p:scale>
          <a:sx n="53" d="100"/>
          <a:sy n="53" d="100"/>
        </p:scale>
        <p:origin x="412"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C7E9961B-C413-4CFA-ACFF-610EEE27C041}"/>
    <pc:docChg chg="undo custSel addSld delSld modSld">
      <pc:chgData name="Chris Sowton" userId="b75a0b89fe49b026" providerId="LiveId" clId="{C7E9961B-C413-4CFA-ACFF-610EEE27C041}" dt="2023-04-04T09:22:14.073" v="1769" actId="20577"/>
      <pc:docMkLst>
        <pc:docMk/>
      </pc:docMkLst>
      <pc:sldChg chg="modSp mod">
        <pc:chgData name="Chris Sowton" userId="b75a0b89fe49b026" providerId="LiveId" clId="{C7E9961B-C413-4CFA-ACFF-610EEE27C041}" dt="2023-04-04T09:21:03.887" v="1752" actId="20577"/>
        <pc:sldMkLst>
          <pc:docMk/>
          <pc:sldMk cId="437202649" sldId="282"/>
        </pc:sldMkLst>
        <pc:spChg chg="mod">
          <ac:chgData name="Chris Sowton" userId="b75a0b89fe49b026" providerId="LiveId" clId="{C7E9961B-C413-4CFA-ACFF-610EEE27C041}" dt="2023-04-04T09:21:03.887" v="1752" actId="20577"/>
          <ac:spMkLst>
            <pc:docMk/>
            <pc:sldMk cId="437202649" sldId="282"/>
            <ac:spMk id="4" creationId="{E2A0CB86-8D61-744C-8C38-3EE23DFB811B}"/>
          </ac:spMkLst>
        </pc:spChg>
      </pc:sldChg>
      <pc:sldChg chg="modSp mod">
        <pc:chgData name="Chris Sowton" userId="b75a0b89fe49b026" providerId="LiveId" clId="{C7E9961B-C413-4CFA-ACFF-610EEE27C041}" dt="2023-04-04T07:53:15.349" v="5" actId="14100"/>
        <pc:sldMkLst>
          <pc:docMk/>
          <pc:sldMk cId="1348785245" sldId="303"/>
        </pc:sldMkLst>
        <pc:spChg chg="mod">
          <ac:chgData name="Chris Sowton" userId="b75a0b89fe49b026" providerId="LiveId" clId="{C7E9961B-C413-4CFA-ACFF-610EEE27C041}" dt="2023-04-04T07:53:15.349" v="5" actId="14100"/>
          <ac:spMkLst>
            <pc:docMk/>
            <pc:sldMk cId="1348785245" sldId="303"/>
            <ac:spMk id="6" creationId="{B168D673-5D0D-D541-B92F-3B1F7A86DED6}"/>
          </ac:spMkLst>
        </pc:spChg>
      </pc:sldChg>
      <pc:sldChg chg="modSp mod">
        <pc:chgData name="Chris Sowton" userId="b75a0b89fe49b026" providerId="LiveId" clId="{C7E9961B-C413-4CFA-ACFF-610EEE27C041}" dt="2023-04-04T09:21:18.813" v="1757" actId="20577"/>
        <pc:sldMkLst>
          <pc:docMk/>
          <pc:sldMk cId="1918260589" sldId="305"/>
        </pc:sldMkLst>
        <pc:spChg chg="mod">
          <ac:chgData name="Chris Sowton" userId="b75a0b89fe49b026" providerId="LiveId" clId="{C7E9961B-C413-4CFA-ACFF-610EEE27C041}" dt="2023-04-04T07:53:08.382" v="3" actId="14100"/>
          <ac:spMkLst>
            <pc:docMk/>
            <pc:sldMk cId="1918260589" sldId="305"/>
            <ac:spMk id="3" creationId="{1550F4C3-E7DE-DD16-0B63-FB1DE1B62B7C}"/>
          </ac:spMkLst>
        </pc:spChg>
        <pc:spChg chg="mod">
          <ac:chgData name="Chris Sowton" userId="b75a0b89fe49b026" providerId="LiveId" clId="{C7E9961B-C413-4CFA-ACFF-610EEE27C041}" dt="2023-04-04T09:21:18.813" v="1757" actId="20577"/>
          <ac:spMkLst>
            <pc:docMk/>
            <pc:sldMk cId="1918260589" sldId="305"/>
            <ac:spMk id="5" creationId="{C98DC46C-470D-C217-F3C4-A8CFA7B397E3}"/>
          </ac:spMkLst>
        </pc:spChg>
      </pc:sldChg>
      <pc:sldChg chg="modSp mod modNotesTx">
        <pc:chgData name="Chris Sowton" userId="b75a0b89fe49b026" providerId="LiveId" clId="{C7E9961B-C413-4CFA-ACFF-610EEE27C041}" dt="2023-04-04T08:43:20.503" v="175" actId="6549"/>
        <pc:sldMkLst>
          <pc:docMk/>
          <pc:sldMk cId="1744318998" sldId="308"/>
        </pc:sldMkLst>
        <pc:spChg chg="mod">
          <ac:chgData name="Chris Sowton" userId="b75a0b89fe49b026" providerId="LiveId" clId="{C7E9961B-C413-4CFA-ACFF-610EEE27C041}" dt="2023-04-04T08:39:27.730" v="68" actId="20577"/>
          <ac:spMkLst>
            <pc:docMk/>
            <pc:sldMk cId="1744318998" sldId="308"/>
            <ac:spMk id="2" creationId="{E9724CB6-1833-F63B-1213-CB07B43F3B8C}"/>
          </ac:spMkLst>
        </pc:spChg>
        <pc:spChg chg="mod">
          <ac:chgData name="Chris Sowton" userId="b75a0b89fe49b026" providerId="LiveId" clId="{C7E9961B-C413-4CFA-ACFF-610EEE27C041}" dt="2023-04-04T08:42:13.540" v="173" actId="14100"/>
          <ac:spMkLst>
            <pc:docMk/>
            <pc:sldMk cId="1744318998" sldId="308"/>
            <ac:spMk id="3" creationId="{2011BD56-0F17-BE9E-2292-45889E478EE5}"/>
          </ac:spMkLst>
        </pc:spChg>
      </pc:sldChg>
      <pc:sldChg chg="addSp modSp mod">
        <pc:chgData name="Chris Sowton" userId="b75a0b89fe49b026" providerId="LiveId" clId="{C7E9961B-C413-4CFA-ACFF-610EEE27C041}" dt="2023-04-04T09:20:05.642" v="1569" actId="20577"/>
        <pc:sldMkLst>
          <pc:docMk/>
          <pc:sldMk cId="1939007607" sldId="314"/>
        </pc:sldMkLst>
        <pc:spChg chg="mod">
          <ac:chgData name="Chris Sowton" userId="b75a0b89fe49b026" providerId="LiveId" clId="{C7E9961B-C413-4CFA-ACFF-610EEE27C041}" dt="2023-04-04T09:08:42.559" v="1250" actId="20577"/>
          <ac:spMkLst>
            <pc:docMk/>
            <pc:sldMk cId="1939007607" sldId="314"/>
            <ac:spMk id="2" creationId="{E9724CB6-1833-F63B-1213-CB07B43F3B8C}"/>
          </ac:spMkLst>
        </pc:spChg>
        <pc:spChg chg="mod">
          <ac:chgData name="Chris Sowton" userId="b75a0b89fe49b026" providerId="LiveId" clId="{C7E9961B-C413-4CFA-ACFF-610EEE27C041}" dt="2023-04-04T09:20:05.642" v="1569" actId="20577"/>
          <ac:spMkLst>
            <pc:docMk/>
            <pc:sldMk cId="1939007607" sldId="314"/>
            <ac:spMk id="3" creationId="{2011BD56-0F17-BE9E-2292-45889E478EE5}"/>
          </ac:spMkLst>
        </pc:spChg>
        <pc:spChg chg="add mod">
          <ac:chgData name="Chris Sowton" userId="b75a0b89fe49b026" providerId="LiveId" clId="{C7E9961B-C413-4CFA-ACFF-610EEE27C041}" dt="2023-04-04T09:19:12.907" v="1518" actId="20577"/>
          <ac:spMkLst>
            <pc:docMk/>
            <pc:sldMk cId="1939007607" sldId="314"/>
            <ac:spMk id="5" creationId="{3336F730-3144-FA03-2193-4E2BB6200CB0}"/>
          </ac:spMkLst>
        </pc:spChg>
      </pc:sldChg>
      <pc:sldChg chg="modSp mod">
        <pc:chgData name="Chris Sowton" userId="b75a0b89fe49b026" providerId="LiveId" clId="{C7E9961B-C413-4CFA-ACFF-610EEE27C041}" dt="2023-04-04T09:22:14.073" v="1769" actId="20577"/>
        <pc:sldMkLst>
          <pc:docMk/>
          <pc:sldMk cId="3487705665" sldId="320"/>
        </pc:sldMkLst>
        <pc:spChg chg="mod">
          <ac:chgData name="Chris Sowton" userId="b75a0b89fe49b026" providerId="LiveId" clId="{C7E9961B-C413-4CFA-ACFF-610EEE27C041}" dt="2023-04-04T09:22:14.073" v="1769" actId="20577"/>
          <ac:spMkLst>
            <pc:docMk/>
            <pc:sldMk cId="3487705665" sldId="320"/>
            <ac:spMk id="2" creationId="{8101761D-C1FE-DC4B-6671-656DD3260223}"/>
          </ac:spMkLst>
        </pc:spChg>
        <pc:spChg chg="mod">
          <ac:chgData name="Chris Sowton" userId="b75a0b89fe49b026" providerId="LiveId" clId="{C7E9961B-C413-4CFA-ACFF-610EEE27C041}" dt="2023-04-04T08:54:40.028" v="1003" actId="113"/>
          <ac:spMkLst>
            <pc:docMk/>
            <pc:sldMk cId="3487705665" sldId="320"/>
            <ac:spMk id="3" creationId="{E7396F48-3BC9-1382-1CEA-E69C0084A72B}"/>
          </ac:spMkLst>
        </pc:spChg>
      </pc:sldChg>
      <pc:sldChg chg="modSp mod">
        <pc:chgData name="Chris Sowton" userId="b75a0b89fe49b026" providerId="LiveId" clId="{C7E9961B-C413-4CFA-ACFF-610EEE27C041}" dt="2023-04-04T09:21:56.804" v="1759" actId="207"/>
        <pc:sldMkLst>
          <pc:docMk/>
          <pc:sldMk cId="2348072908" sldId="326"/>
        </pc:sldMkLst>
        <pc:spChg chg="mod">
          <ac:chgData name="Chris Sowton" userId="b75a0b89fe49b026" providerId="LiveId" clId="{C7E9961B-C413-4CFA-ACFF-610EEE27C041}" dt="2023-04-04T09:21:56.804" v="1759" actId="207"/>
          <ac:spMkLst>
            <pc:docMk/>
            <pc:sldMk cId="2348072908" sldId="326"/>
            <ac:spMk id="3" creationId="{E7396F48-3BC9-1382-1CEA-E69C0084A72B}"/>
          </ac:spMkLst>
        </pc:spChg>
      </pc:sldChg>
      <pc:sldChg chg="modSp del mod">
        <pc:chgData name="Chris Sowton" userId="b75a0b89fe49b026" providerId="LiveId" clId="{C7E9961B-C413-4CFA-ACFF-610EEE27C041}" dt="2023-04-04T08:58:02.067" v="1163" actId="47"/>
        <pc:sldMkLst>
          <pc:docMk/>
          <pc:sldMk cId="2854220930" sldId="330"/>
        </pc:sldMkLst>
        <pc:spChg chg="mod">
          <ac:chgData name="Chris Sowton" userId="b75a0b89fe49b026" providerId="LiveId" clId="{C7E9961B-C413-4CFA-ACFF-610EEE27C041}" dt="2023-04-04T08:56:32.490" v="1063" actId="21"/>
          <ac:spMkLst>
            <pc:docMk/>
            <pc:sldMk cId="2854220930" sldId="330"/>
            <ac:spMk id="3" creationId="{E7396F48-3BC9-1382-1CEA-E69C0084A72B}"/>
          </ac:spMkLst>
        </pc:spChg>
      </pc:sldChg>
      <pc:sldChg chg="modSp add mod modNotesTx">
        <pc:chgData name="Chris Sowton" userId="b75a0b89fe49b026" providerId="LiveId" clId="{C7E9961B-C413-4CFA-ACFF-610EEE27C041}" dt="2023-04-04T08:50:41.512" v="996" actId="20577"/>
        <pc:sldMkLst>
          <pc:docMk/>
          <pc:sldMk cId="1401409835" sldId="331"/>
        </pc:sldMkLst>
        <pc:spChg chg="mod">
          <ac:chgData name="Chris Sowton" userId="b75a0b89fe49b026" providerId="LiveId" clId="{C7E9961B-C413-4CFA-ACFF-610EEE27C041}" dt="2023-04-04T08:44:59.751" v="182" actId="113"/>
          <ac:spMkLst>
            <pc:docMk/>
            <pc:sldMk cId="1401409835" sldId="331"/>
            <ac:spMk id="3" creationId="{2011BD56-0F17-BE9E-2292-45889E478EE5}"/>
          </ac:spMkLst>
        </pc:spChg>
      </pc:sldChg>
      <pc:sldChg chg="modSp add mod">
        <pc:chgData name="Chris Sowton" userId="b75a0b89fe49b026" providerId="LiveId" clId="{C7E9961B-C413-4CFA-ACFF-610EEE27C041}" dt="2023-04-04T08:57:36.715" v="1093" actId="20577"/>
        <pc:sldMkLst>
          <pc:docMk/>
          <pc:sldMk cId="3112124743" sldId="332"/>
        </pc:sldMkLst>
        <pc:spChg chg="mod">
          <ac:chgData name="Chris Sowton" userId="b75a0b89fe49b026" providerId="LiveId" clId="{C7E9961B-C413-4CFA-ACFF-610EEE27C041}" dt="2023-04-04T08:57:36.715" v="1093" actId="20577"/>
          <ac:spMkLst>
            <pc:docMk/>
            <pc:sldMk cId="3112124743" sldId="332"/>
            <ac:spMk id="3" creationId="{E7396F48-3BC9-1382-1CEA-E69C0084A72B}"/>
          </ac:spMkLst>
        </pc:spChg>
      </pc:sldChg>
      <pc:sldChg chg="addSp delSp modSp add mod">
        <pc:chgData name="Chris Sowton" userId="b75a0b89fe49b026" providerId="LiveId" clId="{C7E9961B-C413-4CFA-ACFF-610EEE27C041}" dt="2023-04-04T09:19:19.141" v="1520" actId="478"/>
        <pc:sldMkLst>
          <pc:docMk/>
          <pc:sldMk cId="1752324324" sldId="333"/>
        </pc:sldMkLst>
        <pc:spChg chg="mod">
          <ac:chgData name="Chris Sowton" userId="b75a0b89fe49b026" providerId="LiveId" clId="{C7E9961B-C413-4CFA-ACFF-610EEE27C041}" dt="2023-04-04T09:09:32.166" v="1357" actId="113"/>
          <ac:spMkLst>
            <pc:docMk/>
            <pc:sldMk cId="1752324324" sldId="333"/>
            <ac:spMk id="3" creationId="{2011BD56-0F17-BE9E-2292-45889E478EE5}"/>
          </ac:spMkLst>
        </pc:spChg>
        <pc:spChg chg="add del mod">
          <ac:chgData name="Chris Sowton" userId="b75a0b89fe49b026" providerId="LiveId" clId="{C7E9961B-C413-4CFA-ACFF-610EEE27C041}" dt="2023-04-04T09:19:19.141" v="1520" actId="478"/>
          <ac:spMkLst>
            <pc:docMk/>
            <pc:sldMk cId="1752324324" sldId="333"/>
            <ac:spMk id="5" creationId="{DBBD8D9B-F318-EED4-3D80-510DB569097B}"/>
          </ac:spMkLst>
        </pc:spChg>
      </pc:sldChg>
    </pc:docChg>
  </pc:docChgLst>
  <pc:docChgLst>
    <pc:chgData name="Chris Sowton" userId="b75a0b89fe49b026" providerId="LiveId" clId="{9B209723-E859-450C-ADF5-6949D1D0B23A}"/>
    <pc:docChg chg="custSel delSld modSld">
      <pc:chgData name="Chris Sowton" userId="b75a0b89fe49b026" providerId="LiveId" clId="{9B209723-E859-450C-ADF5-6949D1D0B23A}" dt="2023-01-31T12:35:28.817" v="82" actId="5793"/>
      <pc:docMkLst>
        <pc:docMk/>
      </pc:docMkLst>
      <pc:sldChg chg="modSp mod">
        <pc:chgData name="Chris Sowton" userId="b75a0b89fe49b026" providerId="LiveId" clId="{9B209723-E859-450C-ADF5-6949D1D0B23A}" dt="2023-01-31T12:35:03.267" v="66" actId="5793"/>
        <pc:sldMkLst>
          <pc:docMk/>
          <pc:sldMk cId="437202649" sldId="282"/>
        </pc:sldMkLst>
        <pc:spChg chg="mod">
          <ac:chgData name="Chris Sowton" userId="b75a0b89fe49b026" providerId="LiveId" clId="{9B209723-E859-450C-ADF5-6949D1D0B23A}" dt="2023-01-31T12:35:03.267" v="66" actId="5793"/>
          <ac:spMkLst>
            <pc:docMk/>
            <pc:sldMk cId="437202649" sldId="282"/>
            <ac:spMk id="4" creationId="{E2A0CB86-8D61-744C-8C38-3EE23DFB811B}"/>
          </ac:spMkLst>
        </pc:spChg>
      </pc:sldChg>
      <pc:sldChg chg="modSp mod">
        <pc:chgData name="Chris Sowton" userId="b75a0b89fe49b026" providerId="LiveId" clId="{9B209723-E859-450C-ADF5-6949D1D0B23A}" dt="2023-01-31T12:34:52.448" v="62" actId="313"/>
        <pc:sldMkLst>
          <pc:docMk/>
          <pc:sldMk cId="1348785245" sldId="303"/>
        </pc:sldMkLst>
        <pc:spChg chg="mod">
          <ac:chgData name="Chris Sowton" userId="b75a0b89fe49b026" providerId="LiveId" clId="{9B209723-E859-450C-ADF5-6949D1D0B23A}" dt="2023-01-31T12:34:52.448" v="62" actId="313"/>
          <ac:spMkLst>
            <pc:docMk/>
            <pc:sldMk cId="1348785245" sldId="303"/>
            <ac:spMk id="6" creationId="{B168D673-5D0D-D541-B92F-3B1F7A86DED6}"/>
          </ac:spMkLst>
        </pc:spChg>
      </pc:sldChg>
      <pc:sldChg chg="modSp mod">
        <pc:chgData name="Chris Sowton" userId="b75a0b89fe49b026" providerId="LiveId" clId="{9B209723-E859-450C-ADF5-6949D1D0B23A}" dt="2023-01-31T12:33:50.156" v="23" actId="313"/>
        <pc:sldMkLst>
          <pc:docMk/>
          <pc:sldMk cId="1918260589" sldId="305"/>
        </pc:sldMkLst>
        <pc:spChg chg="mod">
          <ac:chgData name="Chris Sowton" userId="b75a0b89fe49b026" providerId="LiveId" clId="{9B209723-E859-450C-ADF5-6949D1D0B23A}" dt="2023-01-31T12:33:50.156" v="23" actId="313"/>
          <ac:spMkLst>
            <pc:docMk/>
            <pc:sldMk cId="1918260589" sldId="305"/>
            <ac:spMk id="3" creationId="{1550F4C3-E7DE-DD16-0B63-FB1DE1B62B7C}"/>
          </ac:spMkLst>
        </pc:spChg>
      </pc:sldChg>
      <pc:sldChg chg="modSp mod">
        <pc:chgData name="Chris Sowton" userId="b75a0b89fe49b026" providerId="LiveId" clId="{9B209723-E859-450C-ADF5-6949D1D0B23A}" dt="2023-01-31T12:35:16.280" v="74" actId="5793"/>
        <pc:sldMkLst>
          <pc:docMk/>
          <pc:sldMk cId="1744318998" sldId="308"/>
        </pc:sldMkLst>
        <pc:spChg chg="mod">
          <ac:chgData name="Chris Sowton" userId="b75a0b89fe49b026" providerId="LiveId" clId="{9B209723-E859-450C-ADF5-6949D1D0B23A}" dt="2023-01-31T12:35:13.231" v="70" actId="5793"/>
          <ac:spMkLst>
            <pc:docMk/>
            <pc:sldMk cId="1744318998" sldId="308"/>
            <ac:spMk id="2" creationId="{E9724CB6-1833-F63B-1213-CB07B43F3B8C}"/>
          </ac:spMkLst>
        </pc:spChg>
        <pc:spChg chg="mod">
          <ac:chgData name="Chris Sowton" userId="b75a0b89fe49b026" providerId="LiveId" clId="{9B209723-E859-450C-ADF5-6949D1D0B23A}" dt="2023-01-31T12:35:16.280" v="74" actId="5793"/>
          <ac:spMkLst>
            <pc:docMk/>
            <pc:sldMk cId="1744318998" sldId="308"/>
            <ac:spMk id="3" creationId="{2011BD56-0F17-BE9E-2292-45889E478EE5}"/>
          </ac:spMkLst>
        </pc:spChg>
      </pc:sldChg>
      <pc:sldChg chg="modSp mod modNotesTx">
        <pc:chgData name="Chris Sowton" userId="b75a0b89fe49b026" providerId="LiveId" clId="{9B209723-E859-450C-ADF5-6949D1D0B23A}" dt="2023-01-31T12:35:28.817" v="82" actId="5793"/>
        <pc:sldMkLst>
          <pc:docMk/>
          <pc:sldMk cId="1939007607" sldId="314"/>
        </pc:sldMkLst>
        <pc:spChg chg="mod">
          <ac:chgData name="Chris Sowton" userId="b75a0b89fe49b026" providerId="LiveId" clId="{9B209723-E859-450C-ADF5-6949D1D0B23A}" dt="2023-01-31T12:35:22.560" v="78" actId="5793"/>
          <ac:spMkLst>
            <pc:docMk/>
            <pc:sldMk cId="1939007607" sldId="314"/>
            <ac:spMk id="2" creationId="{E9724CB6-1833-F63B-1213-CB07B43F3B8C}"/>
          </ac:spMkLst>
        </pc:spChg>
        <pc:spChg chg="mod">
          <ac:chgData name="Chris Sowton" userId="b75a0b89fe49b026" providerId="LiveId" clId="{9B209723-E859-450C-ADF5-6949D1D0B23A}" dt="2023-01-31T12:35:28.817" v="82" actId="5793"/>
          <ac:spMkLst>
            <pc:docMk/>
            <pc:sldMk cId="1939007607" sldId="314"/>
            <ac:spMk id="3" creationId="{2011BD56-0F17-BE9E-2292-45889E478EE5}"/>
          </ac:spMkLst>
        </pc:spChg>
      </pc:sldChg>
      <pc:sldChg chg="modSp mod">
        <pc:chgData name="Chris Sowton" userId="b75a0b89fe49b026" providerId="LiveId" clId="{9B209723-E859-450C-ADF5-6949D1D0B23A}" dt="2023-01-31T12:34:45.110" v="47" actId="5793"/>
        <pc:sldMkLst>
          <pc:docMk/>
          <pc:sldMk cId="3487705665" sldId="320"/>
        </pc:sldMkLst>
        <pc:spChg chg="mod">
          <ac:chgData name="Chris Sowton" userId="b75a0b89fe49b026" providerId="LiveId" clId="{9B209723-E859-450C-ADF5-6949D1D0B23A}" dt="2023-01-31T12:34:45.110" v="47" actId="5793"/>
          <ac:spMkLst>
            <pc:docMk/>
            <pc:sldMk cId="3487705665" sldId="320"/>
            <ac:spMk id="3" creationId="{E7396F48-3BC9-1382-1CEA-E69C0084A72B}"/>
          </ac:spMkLst>
        </pc:spChg>
      </pc:sldChg>
      <pc:sldChg chg="modSp mod">
        <pc:chgData name="Chris Sowton" userId="b75a0b89fe49b026" providerId="LiveId" clId="{9B209723-E859-450C-ADF5-6949D1D0B23A}" dt="2023-01-31T12:34:30.981" v="39" actId="5793"/>
        <pc:sldMkLst>
          <pc:docMk/>
          <pc:sldMk cId="2348072908" sldId="326"/>
        </pc:sldMkLst>
        <pc:spChg chg="mod">
          <ac:chgData name="Chris Sowton" userId="b75a0b89fe49b026" providerId="LiveId" clId="{9B209723-E859-450C-ADF5-6949D1D0B23A}" dt="2023-01-31T12:34:30.981" v="39" actId="5793"/>
          <ac:spMkLst>
            <pc:docMk/>
            <pc:sldMk cId="2348072908" sldId="326"/>
            <ac:spMk id="3" creationId="{E7396F48-3BC9-1382-1CEA-E69C0084A72B}"/>
          </ac:spMkLst>
        </pc:spChg>
      </pc:sldChg>
      <pc:sldChg chg="del">
        <pc:chgData name="Chris Sowton" userId="b75a0b89fe49b026" providerId="LiveId" clId="{9B209723-E859-450C-ADF5-6949D1D0B23A}" dt="2023-01-31T12:34:25.001" v="35" actId="47"/>
        <pc:sldMkLst>
          <pc:docMk/>
          <pc:sldMk cId="2042689622" sldId="327"/>
        </pc:sldMkLst>
      </pc:sldChg>
      <pc:sldChg chg="del">
        <pc:chgData name="Chris Sowton" userId="b75a0b89fe49b026" providerId="LiveId" clId="{9B209723-E859-450C-ADF5-6949D1D0B23A}" dt="2023-01-31T12:34:23.843" v="34" actId="47"/>
        <pc:sldMkLst>
          <pc:docMk/>
          <pc:sldMk cId="3300307825" sldId="328"/>
        </pc:sldMkLst>
      </pc:sldChg>
      <pc:sldChg chg="del">
        <pc:chgData name="Chris Sowton" userId="b75a0b89fe49b026" providerId="LiveId" clId="{9B209723-E859-450C-ADF5-6949D1D0B23A}" dt="2023-01-31T12:34:09.757" v="28" actId="47"/>
        <pc:sldMkLst>
          <pc:docMk/>
          <pc:sldMk cId="1799618761" sldId="329"/>
        </pc:sldMkLst>
      </pc:sldChg>
      <pc:sldChg chg="modSp mod">
        <pc:chgData name="Chris Sowton" userId="b75a0b89fe49b026" providerId="LiveId" clId="{9B209723-E859-450C-ADF5-6949D1D0B23A}" dt="2023-01-31T12:34:41.347" v="43" actId="5793"/>
        <pc:sldMkLst>
          <pc:docMk/>
          <pc:sldMk cId="2854220930" sldId="330"/>
        </pc:sldMkLst>
        <pc:spChg chg="mod">
          <ac:chgData name="Chris Sowton" userId="b75a0b89fe49b026" providerId="LiveId" clId="{9B209723-E859-450C-ADF5-6949D1D0B23A}" dt="2023-01-31T12:34:41.347" v="43" actId="5793"/>
          <ac:spMkLst>
            <pc:docMk/>
            <pc:sldMk cId="2854220930" sldId="330"/>
            <ac:spMk id="3" creationId="{E7396F48-3BC9-1382-1CEA-E69C0084A7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04/04/2023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04/04/2023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42057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answers with students, and ask them to suggest their own sentences which demonstrates their understanding of these connecting devices. </a:t>
            </a:r>
          </a:p>
          <a:p>
            <a:endParaRPr lang="en-GB" dirty="0"/>
          </a:p>
          <a:p>
            <a:r>
              <a:rPr lang="en-GB" dirty="0"/>
              <a:t>1 Although = used to show an imbalance in a sentence – e.g. a positive followed by a negative, or a negative followed by a positive.</a:t>
            </a:r>
          </a:p>
          <a:p>
            <a:r>
              <a:rPr lang="en-GB" dirty="0"/>
              <a:t>2 Therefore = used to show a conclusion or a result </a:t>
            </a:r>
          </a:p>
          <a:p>
            <a:r>
              <a:rPr lang="en-GB" dirty="0"/>
              <a:t>3 Because = used to show a reason or explanation </a:t>
            </a:r>
          </a:p>
          <a:p>
            <a:r>
              <a:rPr lang="en-GB" dirty="0"/>
              <a:t>4 Also = used to add information – it’s slightly less formal when used at the start of a sentence </a:t>
            </a:r>
          </a:p>
          <a:p>
            <a:r>
              <a:rPr lang="en-GB" dirty="0"/>
              <a:t>5 Most importantly = Makes a specific point which the author considers especially important, following on from a general point in the previous sentence</a:t>
            </a:r>
          </a:p>
          <a:p>
            <a:r>
              <a:rPr lang="en-GB" dirty="0"/>
              <a:t>6 For example = illustrates a general point</a:t>
            </a:r>
          </a:p>
          <a:p>
            <a:endParaRPr lang="en-GB"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dirty="0"/>
          </a:p>
        </p:txBody>
      </p:sp>
    </p:spTree>
    <p:extLst>
      <p:ext uri="{BB962C8B-B14F-4D97-AF65-F5344CB8AC3E}">
        <p14:creationId xmlns:p14="http://schemas.microsoft.com/office/powerpoint/2010/main" val="244880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dirty="0"/>
          </a:p>
        </p:txBody>
      </p:sp>
    </p:spTree>
    <p:extLst>
      <p:ext uri="{BB962C8B-B14F-4D97-AF65-F5344CB8AC3E}">
        <p14:creationId xmlns:p14="http://schemas.microsoft.com/office/powerpoint/2010/main" val="11931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dirty="0"/>
          </a:p>
        </p:txBody>
      </p:sp>
    </p:spTree>
    <p:extLst>
      <p:ext uri="{BB962C8B-B14F-4D97-AF65-F5344CB8AC3E}">
        <p14:creationId xmlns:p14="http://schemas.microsoft.com/office/powerpoint/2010/main" val="3736225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dirty="0"/>
          </a:p>
        </p:txBody>
      </p:sp>
    </p:spTree>
    <p:extLst>
      <p:ext uri="{BB962C8B-B14F-4D97-AF65-F5344CB8AC3E}">
        <p14:creationId xmlns:p14="http://schemas.microsoft.com/office/powerpoint/2010/main" val="273218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dirty="0"/>
          </a:p>
        </p:txBody>
      </p:sp>
    </p:spTree>
    <p:extLst>
      <p:ext uri="{BB962C8B-B14F-4D97-AF65-F5344CB8AC3E}">
        <p14:creationId xmlns:p14="http://schemas.microsoft.com/office/powerpoint/2010/main" val="83062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a:xfrm>
            <a:off x="648000" y="2700000"/>
            <a:ext cx="5448000" cy="1800000"/>
          </a:xfrm>
        </p:spPr>
        <p:txBody>
          <a:bodyPr/>
          <a:lstStyle/>
          <a:p>
            <a:r>
              <a:rPr lang="en-GB" dirty="0"/>
              <a:t>How can the ELT sector become fairer for all teachers?</a:t>
            </a:r>
            <a:endParaRPr lang="en-US" dirty="0"/>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April 2023</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10101516" cy="3468579"/>
          </a:xfrm>
        </p:spPr>
        <p:txBody>
          <a:bodyPr/>
          <a:lstStyle/>
          <a:p>
            <a:pPr algn="l">
              <a:buFont typeface="+mj-lt"/>
              <a:buAutoNum type="arabicPeriod"/>
            </a:pPr>
            <a:r>
              <a:rPr lang="en-GB" i="0" dirty="0">
                <a:solidFill>
                  <a:schemeClr val="tx1"/>
                </a:solidFill>
                <a:effectLst/>
              </a:rPr>
              <a:t> What context does the speaker believe dictates what is to be taught?</a:t>
            </a:r>
          </a:p>
          <a:p>
            <a:pPr algn="l">
              <a:buFont typeface="+mj-lt"/>
              <a:buAutoNum type="arabicPeriod"/>
            </a:pPr>
            <a:r>
              <a:rPr lang="en-GB" i="0" dirty="0">
                <a:solidFill>
                  <a:schemeClr val="tx1"/>
                </a:solidFill>
                <a:effectLst/>
              </a:rPr>
              <a:t> What do Rachel’s students struggle with?</a:t>
            </a:r>
          </a:p>
          <a:p>
            <a:pPr algn="l"/>
            <a:r>
              <a:rPr lang="en-GB" i="0" dirty="0">
                <a:solidFill>
                  <a:schemeClr val="tx1"/>
                </a:solidFill>
                <a:effectLst/>
              </a:rPr>
              <a:t>3. How does Rachel her students with listening and pronunciation?</a:t>
            </a:r>
          </a:p>
          <a:p>
            <a:pPr algn="l"/>
            <a:r>
              <a:rPr lang="en-GB" i="0" dirty="0">
                <a:solidFill>
                  <a:schemeClr val="tx1"/>
                </a:solidFill>
                <a:effectLst/>
              </a:rPr>
              <a:t>4. What are communication compensation strategies?</a:t>
            </a:r>
            <a:endParaRPr lang="en-GB" dirty="0">
              <a:solidFill>
                <a:schemeClr val="tx1"/>
              </a:solidFill>
            </a:endParaRPr>
          </a:p>
          <a:p>
            <a:pPr algn="l"/>
            <a:r>
              <a:rPr lang="en-GB" i="0" dirty="0">
                <a:solidFill>
                  <a:schemeClr val="tx1"/>
                </a:solidFill>
                <a:effectLst/>
              </a:rPr>
              <a:t>5. According to Rachel, whose responsibility is communication?</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11</a:t>
            </a:fld>
            <a:endParaRPr lang="en-GB" noProof="0"/>
          </a:p>
        </p:txBody>
      </p:sp>
    </p:spTree>
    <p:extLst>
      <p:ext uri="{BB962C8B-B14F-4D97-AF65-F5344CB8AC3E}">
        <p14:creationId xmlns:p14="http://schemas.microsoft.com/office/powerpoint/2010/main" val="2348072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01041"/>
            <a:ext cx="8608734" cy="4806683"/>
          </a:xfrm>
        </p:spPr>
        <p:txBody>
          <a:bodyPr/>
          <a:lstStyle/>
          <a:p>
            <a:pPr algn="l"/>
            <a:r>
              <a:rPr lang="en-GB" sz="1700" i="0" dirty="0">
                <a:solidFill>
                  <a:schemeClr val="tx1"/>
                </a:solidFill>
                <a:effectLst/>
              </a:rPr>
              <a:t>1. What context does the speaker believe dictates what is to be taught?</a:t>
            </a:r>
          </a:p>
          <a:p>
            <a:pPr algn="l"/>
            <a:r>
              <a:rPr lang="en-GB" sz="1700" b="0" i="0" dirty="0">
                <a:solidFill>
                  <a:schemeClr val="tx1"/>
                </a:solidFill>
                <a:effectLst/>
              </a:rPr>
              <a:t>The context in which the learners are going to use the language dictates what is to be taught, according to the speaker.</a:t>
            </a:r>
          </a:p>
          <a:p>
            <a:pPr algn="l"/>
            <a:r>
              <a:rPr lang="en-GB" sz="1700" i="0" dirty="0">
                <a:solidFill>
                  <a:schemeClr val="tx1"/>
                </a:solidFill>
                <a:effectLst/>
              </a:rPr>
              <a:t>2. What do Rachel’s students struggle with?</a:t>
            </a:r>
          </a:p>
          <a:p>
            <a:pPr algn="l"/>
            <a:r>
              <a:rPr lang="en-GB" sz="1700" b="0" i="0" dirty="0">
                <a:solidFill>
                  <a:schemeClr val="tx1"/>
                </a:solidFill>
                <a:effectLst/>
              </a:rPr>
              <a:t>The speaker's students struggle with listening and pronunciation.</a:t>
            </a:r>
          </a:p>
          <a:p>
            <a:pPr algn="l"/>
            <a:r>
              <a:rPr lang="en-GB" sz="1700" i="0" dirty="0">
                <a:solidFill>
                  <a:schemeClr val="tx1"/>
                </a:solidFill>
                <a:effectLst/>
              </a:rPr>
              <a:t>3. How does Rachel her students with listening and pronunciation?</a:t>
            </a:r>
          </a:p>
          <a:p>
            <a:pPr algn="l"/>
            <a:r>
              <a:rPr lang="en-GB" sz="1700" b="0" i="0" dirty="0">
                <a:solidFill>
                  <a:schemeClr val="tx1"/>
                </a:solidFill>
                <a:effectLst/>
              </a:rPr>
              <a:t>Rachel adopts an ELF (English as a Lingua Franca) approach and exposes their students to a range of accents to help them with listening. They also ask international colleagues to record themselves to raise awareness of the plurality of English.</a:t>
            </a:r>
          </a:p>
          <a:p>
            <a:pPr algn="l"/>
            <a:r>
              <a:rPr lang="en-GB" sz="1700" i="0" dirty="0">
                <a:solidFill>
                  <a:schemeClr val="tx1"/>
                </a:solidFill>
                <a:effectLst/>
              </a:rPr>
              <a:t>4. What are communication compensation strategies?</a:t>
            </a:r>
          </a:p>
          <a:p>
            <a:pPr algn="l"/>
            <a:r>
              <a:rPr lang="en-GB" sz="1700" b="0" i="0" dirty="0">
                <a:solidFill>
                  <a:schemeClr val="tx1"/>
                </a:solidFill>
                <a:effectLst/>
              </a:rPr>
              <a:t>Communication compensation strategies are ways to help understand a co-speaker when communication breakdowns occur, and to be more accommodating towards the audience.</a:t>
            </a:r>
          </a:p>
          <a:p>
            <a:pPr algn="l"/>
            <a:r>
              <a:rPr lang="en-GB" sz="1700" i="0" dirty="0">
                <a:solidFill>
                  <a:schemeClr val="tx1"/>
                </a:solidFill>
                <a:effectLst/>
              </a:rPr>
              <a:t>5. According to Rachel, whose responsibility is communication?</a:t>
            </a:r>
          </a:p>
          <a:p>
            <a:pPr algn="l"/>
            <a:r>
              <a:rPr lang="en-GB" sz="1700" b="0" i="0" dirty="0">
                <a:solidFill>
                  <a:schemeClr val="tx1"/>
                </a:solidFill>
                <a:effectLst/>
              </a:rPr>
              <a:t>Communication is a mutual responsibility, not just the burden of the speaker but also of the listener.</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12</a:t>
            </a:fld>
            <a:endParaRPr lang="en-GB" noProof="0" dirty="0"/>
          </a:p>
        </p:txBody>
      </p:sp>
    </p:spTree>
    <p:extLst>
      <p:ext uri="{BB962C8B-B14F-4D97-AF65-F5344CB8AC3E}">
        <p14:creationId xmlns:p14="http://schemas.microsoft.com/office/powerpoint/2010/main" val="311212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296000"/>
            <a:ext cx="8155758" cy="4011724"/>
          </a:xfrm>
        </p:spPr>
        <p:txBody>
          <a:bodyPr/>
          <a:lstStyle/>
          <a:p>
            <a:pPr algn="l"/>
            <a:r>
              <a:rPr lang="en-GB" sz="1400" i="0" dirty="0">
                <a:solidFill>
                  <a:srgbClr val="374151"/>
                </a:solidFill>
                <a:effectLst/>
              </a:rPr>
              <a:t>Rachel</a:t>
            </a:r>
            <a:r>
              <a:rPr lang="en-GB" sz="1400" b="0" i="0" dirty="0">
                <a:solidFill>
                  <a:srgbClr val="374151"/>
                </a:solidFill>
                <a:effectLst/>
              </a:rPr>
              <a:t>: The response I have to most of the questions is it depends on the learners needs. I say that a lot on teacher training courses sessions it always depends on the learners needs, a context in which they're going to use the language, right, so they dictate what is to be taught if you ask me. I teach students who will use English to communicate with people from all over the world. My students, for example, struggle with listening and pronunciation so how I help them with that and I adopt this ELF, let's say approach, I choose or I create materials, and I try to expose them to a range of accents to help them with listening. In my belief listening is and pronunciation are closely linked. So to help them improve their listening skills and also develop positive attitudes right, towards different accents, I ask from international colleagues, my colleagues, teachers, teacher educators to record themselves, they could be from England or Thailand or Spain or </a:t>
            </a:r>
            <a:r>
              <a:rPr lang="en-GB" sz="1400" b="0" i="0" dirty="0" err="1">
                <a:solidFill>
                  <a:srgbClr val="374151"/>
                </a:solidFill>
                <a:effectLst/>
              </a:rPr>
              <a:t>or</a:t>
            </a:r>
            <a:r>
              <a:rPr lang="en-GB" sz="1400" b="0" i="0" dirty="0">
                <a:solidFill>
                  <a:srgbClr val="374151"/>
                </a:solidFill>
                <a:effectLst/>
              </a:rPr>
              <a:t> you know, anywhere in the world, not necessarily from a specific place. So that's how I tried to raise awareness of plurality of English, of accents. And I help students notice even you know, potential differences, which might help them in international interactions, or communication breakdowns. But I think that also we need to teach them communication compensation strategies, which means what can you do when you don't understand your co-speaker? Right? How can you be more accommodating towards your audience? Communication is a mutual responsibility. It's not just the burden of the speaker but also of the listener. So they, I'm also trying to help them with other attitudes on themselves trying to be active listeners and to help with any communication breakdowns, how will they fix it, you know, how will they be able to understand each other and communicate despite some cultural features in their own use of language</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13</a:t>
            </a:fld>
            <a:endParaRPr lang="en-GB" noProof="0" dirty="0"/>
          </a:p>
        </p:txBody>
      </p:sp>
      <p:sp>
        <p:nvSpPr>
          <p:cNvPr id="2" name="Title 1">
            <a:extLst>
              <a:ext uri="{FF2B5EF4-FFF2-40B4-BE49-F238E27FC236}">
                <a16:creationId xmlns:a16="http://schemas.microsoft.com/office/drawing/2014/main" id="{8101761D-C1FE-DC4B-6671-656DD3260223}"/>
              </a:ext>
            </a:extLst>
          </p:cNvPr>
          <p:cNvSpPr>
            <a:spLocks noGrp="1"/>
          </p:cNvSpPr>
          <p:nvPr>
            <p:ph type="title"/>
          </p:nvPr>
        </p:nvSpPr>
        <p:spPr>
          <a:xfrm>
            <a:off x="648000" y="504000"/>
            <a:ext cx="10944000" cy="792000"/>
          </a:xfrm>
        </p:spPr>
        <p:txBody>
          <a:bodyPr/>
          <a:lstStyle/>
          <a:p>
            <a:r>
              <a:rPr lang="en-GB"/>
              <a:t>Audio text</a:t>
            </a:r>
            <a:endParaRPr lang="en-GB" dirty="0"/>
          </a:p>
        </p:txBody>
      </p:sp>
    </p:spTree>
    <p:extLst>
      <p:ext uri="{BB962C8B-B14F-4D97-AF65-F5344CB8AC3E}">
        <p14:creationId xmlns:p14="http://schemas.microsoft.com/office/powerpoint/2010/main" val="348770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a:xfrm>
            <a:off x="648000" y="1728000"/>
            <a:ext cx="5448000" cy="1440000"/>
          </a:xfrm>
        </p:spPr>
        <p:txBody>
          <a:bodyPr/>
          <a:lstStyle/>
          <a:p>
            <a:r>
              <a:rPr lang="en-GB" dirty="0"/>
              <a:t>How can the ELT sector become fairer for all teachers?</a:t>
            </a:r>
            <a:endParaRPr lang="en-US" dirty="0"/>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Is there gender balance in your society?</a:t>
            </a:r>
          </a:p>
          <a:p>
            <a:pPr lvl="3"/>
            <a:r>
              <a:rPr lang="en-GB" dirty="0"/>
              <a:t>What do you know about trades unions? What role and function do they place in society? </a:t>
            </a:r>
          </a:p>
          <a:p>
            <a:pPr lvl="3"/>
            <a:r>
              <a:rPr lang="en-GB" dirty="0"/>
              <a:t>What do you understand by the terms ‘inclusivity’ and ‘special educational needs’? </a:t>
            </a:r>
          </a:p>
          <a:p>
            <a:pPr lvl="3"/>
            <a:r>
              <a:rPr lang="en-GB" dirty="0"/>
              <a:t>In what ways could society be made fairer and more inclusive for everybody? </a:t>
            </a:r>
          </a:p>
          <a:p>
            <a:pPr lvl="3"/>
            <a:r>
              <a:rPr lang="en-GB" dirty="0"/>
              <a:t>Do you think ‘non-native speaking English teachers’ should have the same rights as ‘native speaking English teachers’?</a:t>
            </a:r>
          </a:p>
          <a:p>
            <a:pPr lvl="3"/>
            <a:r>
              <a:rPr lang="en-GB" dirty="0"/>
              <a:t>Should companies be allowed to employ whoever they want? </a:t>
            </a:r>
          </a:p>
          <a:p>
            <a:pPr lvl="3"/>
            <a:endParaRPr lang="en-GB" dirty="0"/>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 – Connecting Devices</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9831025" cy="4716000"/>
          </a:xfrm>
        </p:spPr>
        <p:txBody>
          <a:bodyPr/>
          <a:lstStyle/>
          <a:p>
            <a:r>
              <a:rPr lang="en-GB" dirty="0"/>
              <a:t>In each of the sentences below, identify the connecting device, and state what its function is</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Although my CV was interesting, and they were in fact looking for teachers … they were not allowed to hire me. </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Our students are going to be using English … with people whose first language isn't English and therefore they need to be prepared for these different accents, different sounds, different phonological features.</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set it up basically because I was tired of being the only woman on the main stage at events</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I</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f you're asked for feedback at the end of or after the event, comment on the gender balance of speakers - fair or unfair. Also do get in touch with The Fair List</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And most importantly, if you're asked for feedback at the end of or after the event, comment on the gender balance of speakers - fair or unfair</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think there's a misconception sometimes. For example, in my context, a lot of teachers thought that inclusion means that we need to include people with disability</a:t>
            </a: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443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 – Connecting Devices</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9831025" cy="4716000"/>
          </a:xfrm>
        </p:spPr>
        <p:txBody>
          <a:bodyPr/>
          <a:lstStyle/>
          <a:p>
            <a:r>
              <a:rPr lang="en-GB" dirty="0"/>
              <a:t>In each of the sentences below, identify the connecting device, and state what its function is</a:t>
            </a:r>
          </a:p>
          <a:p>
            <a:pPr marL="457200" indent="-457200">
              <a:buFont typeface="+mj-lt"/>
              <a:buAutoNum type="arabicPeriod"/>
            </a:pPr>
            <a:r>
              <a:rPr lang="en-GB" sz="1800" dirty="0">
                <a:solidFill>
                  <a:srgbClr val="222222"/>
                </a:solidFill>
                <a:highlight>
                  <a:srgbClr val="FFFFFF"/>
                </a:highlight>
                <a:latin typeface="Arial" panose="020B0604020202020204" pitchFamily="34" charset="0"/>
                <a:ea typeface="Calibri" panose="020F0502020204030204" pitchFamily="34" charset="0"/>
              </a:rPr>
              <a:t>Although</a:t>
            </a:r>
            <a:r>
              <a:rPr lang="en-GB" sz="1800" b="0" dirty="0">
                <a:solidFill>
                  <a:srgbClr val="222222"/>
                </a:solidFill>
                <a:highlight>
                  <a:srgbClr val="FFFFFF"/>
                </a:highlight>
                <a:latin typeface="Arial" panose="020B0604020202020204" pitchFamily="34" charset="0"/>
                <a:ea typeface="Calibri" panose="020F0502020204030204" pitchFamily="34" charset="0"/>
              </a:rPr>
              <a:t> my CV was interesting, and they were in fact looking for teachers … they were not allowed to hire me. </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Our students are going to be using English … with people whose first language isn't English and </a:t>
            </a:r>
            <a:r>
              <a:rPr lang="en-GB" sz="1800" dirty="0">
                <a:solidFill>
                  <a:srgbClr val="222222"/>
                </a:solidFill>
                <a:effectLst/>
                <a:highlight>
                  <a:srgbClr val="FFFFFF"/>
                </a:highlight>
                <a:latin typeface="Arial" panose="020B0604020202020204" pitchFamily="34" charset="0"/>
                <a:ea typeface="Calibri" panose="020F0502020204030204" pitchFamily="34" charset="0"/>
              </a:rPr>
              <a:t>therefore</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they need to be prepared for these different accents, different sounds, different phonological features.</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set it up basically </a:t>
            </a:r>
            <a:r>
              <a:rPr lang="en-GB" sz="1800" dirty="0">
                <a:solidFill>
                  <a:srgbClr val="222222"/>
                </a:solidFill>
                <a:effectLst/>
                <a:highlight>
                  <a:srgbClr val="FFFFFF"/>
                </a:highlight>
                <a:latin typeface="Arial" panose="020B0604020202020204" pitchFamily="34" charset="0"/>
                <a:ea typeface="Calibri" panose="020F0502020204030204" pitchFamily="34" charset="0"/>
              </a:rPr>
              <a:t>because</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 was tired of being the only woman on the main stage at events</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I</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f you're asked for feedback at the end of or after the event, comment on the gender balance of speakers - fair or unfair. </a:t>
            </a:r>
            <a:r>
              <a:rPr lang="en-GB" sz="1800" dirty="0">
                <a:solidFill>
                  <a:srgbClr val="222222"/>
                </a:solidFill>
                <a:effectLst/>
                <a:highlight>
                  <a:srgbClr val="FFFFFF"/>
                </a:highlight>
                <a:latin typeface="Arial" panose="020B0604020202020204" pitchFamily="34" charset="0"/>
                <a:ea typeface="Calibri" panose="020F0502020204030204" pitchFamily="34" charset="0"/>
              </a:rPr>
              <a:t>Also</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do get in touch with The Fair List</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And </a:t>
            </a:r>
            <a:r>
              <a:rPr lang="en-GB" sz="1800" dirty="0">
                <a:solidFill>
                  <a:srgbClr val="222222"/>
                </a:solidFill>
                <a:effectLst/>
                <a:highlight>
                  <a:srgbClr val="FFFFFF"/>
                </a:highlight>
                <a:latin typeface="Arial" panose="020B0604020202020204" pitchFamily="34" charset="0"/>
                <a:ea typeface="Calibri" panose="020F0502020204030204" pitchFamily="34" charset="0"/>
              </a:rPr>
              <a:t>most importantly</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if you're asked for feedback at the end of or after the event, comment on the gender balance of speakers - fair or unfair</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think there's a misconception sometimes</a:t>
            </a:r>
            <a:r>
              <a:rPr lang="en-GB" sz="1800" dirty="0">
                <a:solidFill>
                  <a:srgbClr val="222222"/>
                </a:solidFill>
                <a:effectLst/>
                <a:highlight>
                  <a:srgbClr val="FFFFFF"/>
                </a:highlight>
                <a:latin typeface="Arial" panose="020B0604020202020204" pitchFamily="34" charset="0"/>
                <a:ea typeface="Calibri" panose="020F0502020204030204" pitchFamily="34" charset="0"/>
              </a:rPr>
              <a:t>. For example</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in my context, a lot of teachers thought that inclusion means that we need to include people with disability</a:t>
            </a: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40140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Using adverbs</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512000"/>
            <a:ext cx="9771348" cy="4500000"/>
          </a:xfrm>
        </p:spPr>
        <p:txBody>
          <a:bodyPr/>
          <a:lstStyle/>
          <a:p>
            <a:r>
              <a:rPr lang="en-GB" dirty="0"/>
              <a:t>Choose the correct adverb from the list in the box.</a:t>
            </a:r>
          </a:p>
          <a:p>
            <a:pPr marL="457200" indent="-457200">
              <a:buFont typeface="+mj-lt"/>
              <a:buAutoNum type="arabicPeriod"/>
            </a:pPr>
            <a:r>
              <a:rPr lang="en-GB" sz="1800" b="0" dirty="0">
                <a:solidFill>
                  <a:srgbClr val="000000"/>
                </a:solidFill>
              </a:rPr>
              <a:t>The concept of teaching everyone ________ and ________, not being biased or          not to stigmatise against people.</a:t>
            </a:r>
          </a:p>
          <a:p>
            <a:pPr marL="457200" indent="-457200">
              <a:buFont typeface="+mj-lt"/>
              <a:buAutoNum type="arabicPeriod"/>
            </a:pPr>
            <a:r>
              <a:rPr lang="en-GB" sz="1800" b="0" dirty="0">
                <a:solidFill>
                  <a:srgbClr val="000000"/>
                </a:solidFill>
              </a:rPr>
              <a:t>This has meant for example, winning compensation for an online teacher recently, who was dismissed ________ without due process.</a:t>
            </a:r>
          </a:p>
          <a:p>
            <a:pPr marL="457200" indent="-457200">
              <a:buFont typeface="+mj-lt"/>
              <a:buAutoNum type="arabicPeriod"/>
            </a:pPr>
            <a:r>
              <a:rPr lang="en-GB" sz="1800" b="0" dirty="0">
                <a:solidFill>
                  <a:srgbClr val="000000"/>
                </a:solidFill>
              </a:rPr>
              <a:t>We're prepared to act ________ of the more traditional TUC-affiliated unions.</a:t>
            </a:r>
          </a:p>
          <a:p>
            <a:pPr marL="457200" indent="-457200">
              <a:buFont typeface="+mj-lt"/>
              <a:buAutoNum type="arabicPeriod"/>
            </a:pPr>
            <a:r>
              <a:rPr lang="en-GB" sz="1800" b="0" dirty="0">
                <a:solidFill>
                  <a:srgbClr val="000000"/>
                </a:solidFill>
              </a:rPr>
              <a:t>He ________ asked for me again to teach him because he felt we grew a connection.</a:t>
            </a:r>
          </a:p>
          <a:p>
            <a:pPr marL="457200" indent="-457200">
              <a:buFont typeface="+mj-lt"/>
              <a:buAutoNum type="arabicPeriod"/>
            </a:pPr>
            <a:r>
              <a:rPr lang="en-GB" sz="1800" b="0" dirty="0">
                <a:solidFill>
                  <a:srgbClr val="000000"/>
                </a:solidFill>
              </a:rPr>
              <a:t>I'm ________ the political officer on the steering committee.</a:t>
            </a:r>
          </a:p>
          <a:p>
            <a:pPr marL="457200" indent="-457200">
              <a:buFont typeface="+mj-lt"/>
              <a:buAutoNum type="arabicPeriod"/>
            </a:pPr>
            <a:r>
              <a:rPr lang="en-GB" sz="1800" b="0" dirty="0">
                <a:solidFill>
                  <a:srgbClr val="000000"/>
                </a:solidFill>
              </a:rPr>
              <a:t>So I would just deal with them very ________.</a:t>
            </a:r>
          </a:p>
          <a:p>
            <a:pPr marL="457200" indent="-457200">
              <a:buFont typeface="+mj-lt"/>
              <a:buAutoNum type="arabicPeriod"/>
            </a:pPr>
            <a:r>
              <a:rPr lang="en-GB" sz="1800" b="0" dirty="0">
                <a:solidFill>
                  <a:srgbClr val="000000"/>
                </a:solidFill>
              </a:rPr>
              <a:t>And once we're ________ back to a kind of post-pandemic normal.</a:t>
            </a:r>
          </a:p>
          <a:p>
            <a:pPr marL="457200" indent="-457200">
              <a:buFont typeface="+mj-lt"/>
              <a:buAutoNum type="arabicPeriod"/>
            </a:pPr>
            <a:r>
              <a:rPr lang="en-GB" sz="1800" b="0" dirty="0">
                <a:solidFill>
                  <a:srgbClr val="000000"/>
                </a:solidFill>
              </a:rPr>
              <a:t>The inclusive practices and SEN group is a Special Interest Group which                       promotes ________ inclusive practices.</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
        <p:nvSpPr>
          <p:cNvPr id="5" name="TextBox 4">
            <a:extLst>
              <a:ext uri="{FF2B5EF4-FFF2-40B4-BE49-F238E27FC236}">
                <a16:creationId xmlns:a16="http://schemas.microsoft.com/office/drawing/2014/main" id="{3336F730-3144-FA03-2193-4E2BB6200CB0}"/>
              </a:ext>
            </a:extLst>
          </p:cNvPr>
          <p:cNvSpPr txBox="1"/>
          <p:nvPr/>
        </p:nvSpPr>
        <p:spPr>
          <a:xfrm>
            <a:off x="10262936" y="0"/>
            <a:ext cx="1929063" cy="2862322"/>
          </a:xfrm>
          <a:prstGeom prst="rect">
            <a:avLst/>
          </a:prstGeom>
          <a:solidFill>
            <a:schemeClr val="bg2">
              <a:lumMod val="40000"/>
              <a:lumOff val="60000"/>
            </a:schemeClr>
          </a:solidFill>
          <a:ln>
            <a:solidFill>
              <a:schemeClr val="tx1"/>
            </a:solidFill>
          </a:ln>
        </p:spPr>
        <p:txBody>
          <a:bodyPr wrap="square" rtlCol="0">
            <a:spAutoFit/>
          </a:bodyPr>
          <a:lstStyle/>
          <a:p>
            <a:pPr algn="ctr"/>
            <a:r>
              <a:rPr lang="en-GB" b="1" dirty="0"/>
              <a:t>equally </a:t>
            </a:r>
          </a:p>
          <a:p>
            <a:pPr algn="ctr"/>
            <a:r>
              <a:rPr lang="en-GB" b="1" dirty="0"/>
              <a:t>genuinely</a:t>
            </a:r>
          </a:p>
          <a:p>
            <a:pPr algn="ctr"/>
            <a:r>
              <a:rPr lang="en-GB" b="1" dirty="0"/>
              <a:t>professionally</a:t>
            </a:r>
          </a:p>
          <a:p>
            <a:pPr algn="ctr"/>
            <a:r>
              <a:rPr lang="en-GB" b="1" dirty="0"/>
              <a:t>independently</a:t>
            </a:r>
          </a:p>
          <a:p>
            <a:pPr algn="ctr"/>
            <a:r>
              <a:rPr lang="en-GB" b="1" dirty="0"/>
              <a:t>abruptly </a:t>
            </a:r>
          </a:p>
          <a:p>
            <a:pPr algn="ctr"/>
            <a:r>
              <a:rPr lang="en-GB" b="1" dirty="0"/>
              <a:t>currently</a:t>
            </a:r>
          </a:p>
          <a:p>
            <a:pPr algn="ctr"/>
            <a:r>
              <a:rPr lang="en-GB" b="1" dirty="0"/>
              <a:t>fairly</a:t>
            </a:r>
          </a:p>
          <a:p>
            <a:pPr algn="ctr"/>
            <a:r>
              <a:rPr lang="en-GB" b="1" dirty="0"/>
              <a:t>truly</a:t>
            </a:r>
          </a:p>
          <a:p>
            <a:pPr algn="ctr"/>
            <a:r>
              <a:rPr lang="en-GB" b="1" dirty="0"/>
              <a:t>actually</a:t>
            </a:r>
          </a:p>
          <a:p>
            <a:pPr algn="ctr"/>
            <a:r>
              <a:rPr lang="en-GB" b="1" dirty="0"/>
              <a:t>recently  </a:t>
            </a:r>
          </a:p>
        </p:txBody>
      </p:sp>
    </p:spTree>
    <p:extLst>
      <p:ext uri="{BB962C8B-B14F-4D97-AF65-F5344CB8AC3E}">
        <p14:creationId xmlns:p14="http://schemas.microsoft.com/office/powerpoint/2010/main" val="193900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Using adverbs</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512000"/>
            <a:ext cx="9326179" cy="4500000"/>
          </a:xfrm>
        </p:spPr>
        <p:txBody>
          <a:bodyPr/>
          <a:lstStyle/>
          <a:p>
            <a:r>
              <a:rPr lang="en-GB" dirty="0"/>
              <a:t>Choose the correct adverb from the list in the box.</a:t>
            </a:r>
          </a:p>
          <a:p>
            <a:pPr marL="457200" indent="-457200">
              <a:buFont typeface="+mj-lt"/>
              <a:buAutoNum type="arabicPeriod"/>
            </a:pPr>
            <a:r>
              <a:rPr lang="en-GB" sz="1800" b="0" dirty="0">
                <a:solidFill>
                  <a:srgbClr val="000000"/>
                </a:solidFill>
              </a:rPr>
              <a:t>The concept of teaching everyone </a:t>
            </a:r>
            <a:r>
              <a:rPr lang="en-GB" sz="1800" dirty="0">
                <a:solidFill>
                  <a:srgbClr val="000000"/>
                </a:solidFill>
              </a:rPr>
              <a:t>equally</a:t>
            </a:r>
            <a:r>
              <a:rPr lang="en-GB" sz="1800" b="0" dirty="0">
                <a:solidFill>
                  <a:srgbClr val="000000"/>
                </a:solidFill>
              </a:rPr>
              <a:t> and </a:t>
            </a:r>
            <a:r>
              <a:rPr lang="en-GB" sz="1800" dirty="0">
                <a:solidFill>
                  <a:srgbClr val="000000"/>
                </a:solidFill>
              </a:rPr>
              <a:t>fairly</a:t>
            </a:r>
            <a:r>
              <a:rPr lang="en-GB" sz="1800" b="0" dirty="0">
                <a:solidFill>
                  <a:srgbClr val="000000"/>
                </a:solidFill>
              </a:rPr>
              <a:t>, not being biased or not to stigmatise against people.</a:t>
            </a:r>
          </a:p>
          <a:p>
            <a:pPr marL="457200" indent="-457200">
              <a:buFont typeface="+mj-lt"/>
              <a:buAutoNum type="arabicPeriod"/>
            </a:pPr>
            <a:r>
              <a:rPr lang="en-GB" sz="1800" b="0" dirty="0">
                <a:solidFill>
                  <a:srgbClr val="000000"/>
                </a:solidFill>
              </a:rPr>
              <a:t>This has meant for example, winning compensation for an online teacher </a:t>
            </a:r>
            <a:r>
              <a:rPr lang="en-GB" sz="1800" dirty="0">
                <a:solidFill>
                  <a:srgbClr val="000000"/>
                </a:solidFill>
              </a:rPr>
              <a:t>recently</a:t>
            </a:r>
            <a:r>
              <a:rPr lang="en-GB" sz="1800" b="0" dirty="0">
                <a:solidFill>
                  <a:srgbClr val="000000"/>
                </a:solidFill>
              </a:rPr>
              <a:t>, who was dismissed </a:t>
            </a:r>
            <a:r>
              <a:rPr lang="en-GB" sz="1800" dirty="0">
                <a:solidFill>
                  <a:srgbClr val="000000"/>
                </a:solidFill>
              </a:rPr>
              <a:t>abruptly</a:t>
            </a:r>
            <a:r>
              <a:rPr lang="en-GB" sz="1800" b="0" dirty="0">
                <a:solidFill>
                  <a:srgbClr val="000000"/>
                </a:solidFill>
              </a:rPr>
              <a:t> without due process.</a:t>
            </a:r>
          </a:p>
          <a:p>
            <a:pPr marL="457200" indent="-457200">
              <a:buFont typeface="+mj-lt"/>
              <a:buAutoNum type="arabicPeriod"/>
            </a:pPr>
            <a:r>
              <a:rPr lang="en-GB" sz="1800" b="0" dirty="0">
                <a:solidFill>
                  <a:srgbClr val="000000"/>
                </a:solidFill>
              </a:rPr>
              <a:t>We're prepared to act </a:t>
            </a:r>
            <a:r>
              <a:rPr lang="en-GB" sz="1800" dirty="0">
                <a:solidFill>
                  <a:srgbClr val="000000"/>
                </a:solidFill>
              </a:rPr>
              <a:t>independently</a:t>
            </a:r>
            <a:r>
              <a:rPr lang="en-GB" sz="1800" b="0" dirty="0">
                <a:solidFill>
                  <a:srgbClr val="000000"/>
                </a:solidFill>
              </a:rPr>
              <a:t> of the more traditional TUC-affiliated unions.</a:t>
            </a:r>
          </a:p>
          <a:p>
            <a:pPr marL="457200" indent="-457200">
              <a:buFont typeface="+mj-lt"/>
              <a:buAutoNum type="arabicPeriod"/>
            </a:pPr>
            <a:r>
              <a:rPr lang="en-GB" sz="1800" b="0" dirty="0">
                <a:solidFill>
                  <a:srgbClr val="000000"/>
                </a:solidFill>
              </a:rPr>
              <a:t>He </a:t>
            </a:r>
            <a:r>
              <a:rPr lang="en-GB" sz="1800" dirty="0">
                <a:solidFill>
                  <a:srgbClr val="000000"/>
                </a:solidFill>
              </a:rPr>
              <a:t>actually</a:t>
            </a:r>
            <a:r>
              <a:rPr lang="en-GB" sz="1800" b="0" dirty="0">
                <a:solidFill>
                  <a:srgbClr val="000000"/>
                </a:solidFill>
              </a:rPr>
              <a:t> asked for me again to teach him because he felt we grew a connection.</a:t>
            </a:r>
          </a:p>
          <a:p>
            <a:pPr marL="457200" indent="-457200">
              <a:buFont typeface="+mj-lt"/>
              <a:buAutoNum type="arabicPeriod"/>
            </a:pPr>
            <a:r>
              <a:rPr lang="en-GB" sz="1800" b="0" dirty="0">
                <a:solidFill>
                  <a:srgbClr val="000000"/>
                </a:solidFill>
              </a:rPr>
              <a:t>I'm </a:t>
            </a:r>
            <a:r>
              <a:rPr lang="en-GB" sz="1800" dirty="0">
                <a:solidFill>
                  <a:srgbClr val="000000"/>
                </a:solidFill>
              </a:rPr>
              <a:t>currently</a:t>
            </a:r>
            <a:r>
              <a:rPr lang="en-GB" sz="1800" b="0" dirty="0">
                <a:solidFill>
                  <a:srgbClr val="000000"/>
                </a:solidFill>
              </a:rPr>
              <a:t> the political officer on the steering committee.</a:t>
            </a:r>
          </a:p>
          <a:p>
            <a:pPr marL="457200" indent="-457200">
              <a:buFont typeface="+mj-lt"/>
              <a:buAutoNum type="arabicPeriod"/>
            </a:pPr>
            <a:r>
              <a:rPr lang="en-GB" sz="1800" b="0" dirty="0">
                <a:solidFill>
                  <a:srgbClr val="000000"/>
                </a:solidFill>
              </a:rPr>
              <a:t>So I would just deal with them very </a:t>
            </a:r>
            <a:r>
              <a:rPr lang="en-GB" sz="1800" dirty="0">
                <a:solidFill>
                  <a:srgbClr val="000000"/>
                </a:solidFill>
              </a:rPr>
              <a:t>professionally</a:t>
            </a:r>
            <a:r>
              <a:rPr lang="en-GB" sz="1800" b="0" dirty="0">
                <a:solidFill>
                  <a:srgbClr val="000000"/>
                </a:solidFill>
              </a:rPr>
              <a:t>.</a:t>
            </a:r>
          </a:p>
          <a:p>
            <a:pPr marL="457200" indent="-457200">
              <a:buFont typeface="+mj-lt"/>
              <a:buAutoNum type="arabicPeriod"/>
            </a:pPr>
            <a:r>
              <a:rPr lang="en-GB" sz="1800" b="0" dirty="0">
                <a:solidFill>
                  <a:srgbClr val="000000"/>
                </a:solidFill>
              </a:rPr>
              <a:t>And once we're </a:t>
            </a:r>
            <a:r>
              <a:rPr lang="en-GB" sz="1800" dirty="0">
                <a:solidFill>
                  <a:srgbClr val="000000"/>
                </a:solidFill>
              </a:rPr>
              <a:t>truly</a:t>
            </a:r>
            <a:r>
              <a:rPr lang="en-GB" sz="1800" b="0" dirty="0">
                <a:solidFill>
                  <a:srgbClr val="000000"/>
                </a:solidFill>
              </a:rPr>
              <a:t> back to a kind of post-pandemic normal.</a:t>
            </a:r>
          </a:p>
          <a:p>
            <a:pPr marL="457200" indent="-457200">
              <a:buFont typeface="+mj-lt"/>
              <a:buAutoNum type="arabicPeriod"/>
            </a:pPr>
            <a:r>
              <a:rPr lang="en-GB" sz="1800" b="0" dirty="0">
                <a:solidFill>
                  <a:srgbClr val="000000"/>
                </a:solidFill>
              </a:rPr>
              <a:t>The inclusive practices and SEN group is a Special Interest Group which      promotes </a:t>
            </a:r>
            <a:r>
              <a:rPr lang="en-GB" sz="1800" dirty="0">
                <a:solidFill>
                  <a:srgbClr val="000000"/>
                </a:solidFill>
              </a:rPr>
              <a:t>genuinely</a:t>
            </a:r>
            <a:r>
              <a:rPr lang="en-GB" sz="1800" b="0" dirty="0">
                <a:solidFill>
                  <a:srgbClr val="000000"/>
                </a:solidFill>
              </a:rPr>
              <a:t> inclusive practices.</a:t>
            </a: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52324324"/>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1555</Words>
  <Application>Microsoft Office PowerPoint</Application>
  <PresentationFormat>Widescreen</PresentationFormat>
  <Paragraphs>111</Paragraphs>
  <Slides>14</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British Council Sans Headline</vt:lpstr>
      <vt:lpstr>British Council Sans</vt:lpstr>
      <vt:lpstr>Arial</vt:lpstr>
      <vt:lpstr>Calibri</vt:lpstr>
      <vt:lpstr>Cover - white</vt:lpstr>
      <vt:lpstr>Cover - indigo</vt:lpstr>
      <vt:lpstr>British Council</vt:lpstr>
      <vt:lpstr>1_British Council</vt:lpstr>
      <vt:lpstr>British Council blank</vt:lpstr>
      <vt:lpstr>How can the ELT sector become fairer for all teachers?</vt:lpstr>
      <vt:lpstr>1. Speaking Task</vt:lpstr>
      <vt:lpstr>1. Speaking task</vt:lpstr>
      <vt:lpstr>2. Grammar task</vt:lpstr>
      <vt:lpstr>2. Grammar task – Connecting Devices</vt:lpstr>
      <vt:lpstr>2. Grammar task – Connecting Devices</vt:lpstr>
      <vt:lpstr>3. Language task</vt:lpstr>
      <vt:lpstr>Using adverbs</vt:lpstr>
      <vt:lpstr>Using adverbs</vt:lpstr>
      <vt:lpstr>4. Listening task</vt:lpstr>
      <vt:lpstr>Listen to the following extract from the podcast, and answer these questions.</vt:lpstr>
      <vt:lpstr>PowerPoint Presentation</vt:lpstr>
      <vt:lpstr>Audio text</vt:lpstr>
      <vt:lpstr>How can the ELT sector become fairer for all teachers?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Chris Sowton</cp:lastModifiedBy>
  <cp:revision>23</cp:revision>
  <cp:lastPrinted>2019-09-18T09:30:23Z</cp:lastPrinted>
  <dcterms:created xsi:type="dcterms:W3CDTF">2022-11-28T14:09:03Z</dcterms:created>
  <dcterms:modified xsi:type="dcterms:W3CDTF">2023-04-04T09:22:14Z</dcterms:modified>
  <cp:category/>
</cp:coreProperties>
</file>