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19"/>
  </p:notesMasterIdLst>
  <p:handoutMasterIdLst>
    <p:handoutMasterId r:id="rId20"/>
  </p:handoutMasterIdLst>
  <p:sldIdLst>
    <p:sldId id="305" r:id="rId6"/>
    <p:sldId id="304" r:id="rId7"/>
    <p:sldId id="282" r:id="rId8"/>
    <p:sldId id="309" r:id="rId9"/>
    <p:sldId id="308" r:id="rId10"/>
    <p:sldId id="331" r:id="rId11"/>
    <p:sldId id="310" r:id="rId12"/>
    <p:sldId id="314" r:id="rId13"/>
    <p:sldId id="317" r:id="rId14"/>
    <p:sldId id="326" r:id="rId15"/>
    <p:sldId id="330" r:id="rId16"/>
    <p:sldId id="320" r:id="rId17"/>
    <p:sldId id="303" r:id="rId18"/>
  </p:sldIdLst>
  <p:sldSz cx="12192000" cy="6858000"/>
  <p:notesSz cx="6858000" cy="9144000"/>
  <p:embeddedFontLst>
    <p:embeddedFont>
      <p:font typeface="British Council Sans" panose="020B0504020202020204" pitchFamily="34" charset="0"/>
      <p:regular r:id="rId21"/>
      <p:bold r:id="rId22"/>
      <p:italic r:id="rId23"/>
      <p:boldItalic r:id="rId24"/>
    </p:embeddedFont>
    <p:embeddedFont>
      <p:font typeface="British Council Sans Headline" panose="020B0504020202020204" pitchFamily="34" charset="0"/>
      <p:regular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250BE-6252-446D-B8A2-DFD50214E71E}" v="2" dt="2023-03-02T14:16:54.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02" autoAdjust="0"/>
    <p:restoredTop sz="80474" autoAdjust="0"/>
  </p:normalViewPr>
  <p:slideViewPr>
    <p:cSldViewPr snapToGrid="0" snapToObjects="1">
      <p:cViewPr varScale="1">
        <p:scale>
          <a:sx n="74" d="100"/>
          <a:sy n="74" d="100"/>
        </p:scale>
        <p:origin x="110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owton" userId="b75a0b89fe49b026" providerId="LiveId" clId="{9B209723-E859-450C-ADF5-6949D1D0B23A}"/>
    <pc:docChg chg="custSel delSld modSld">
      <pc:chgData name="Chris Sowton" userId="b75a0b89fe49b026" providerId="LiveId" clId="{9B209723-E859-450C-ADF5-6949D1D0B23A}" dt="2023-01-31T12:35:28.817" v="82" actId="5793"/>
      <pc:docMkLst>
        <pc:docMk/>
      </pc:docMkLst>
      <pc:sldChg chg="modSp mod">
        <pc:chgData name="Chris Sowton" userId="b75a0b89fe49b026" providerId="LiveId" clId="{9B209723-E859-450C-ADF5-6949D1D0B23A}" dt="2023-01-31T12:35:03.267" v="66" actId="5793"/>
        <pc:sldMkLst>
          <pc:docMk/>
          <pc:sldMk cId="437202649" sldId="282"/>
        </pc:sldMkLst>
        <pc:spChg chg="mod">
          <ac:chgData name="Chris Sowton" userId="b75a0b89fe49b026" providerId="LiveId" clId="{9B209723-E859-450C-ADF5-6949D1D0B23A}" dt="2023-01-31T12:35:03.267" v="66" actId="5793"/>
          <ac:spMkLst>
            <pc:docMk/>
            <pc:sldMk cId="437202649" sldId="282"/>
            <ac:spMk id="4" creationId="{E2A0CB86-8D61-744C-8C38-3EE23DFB811B}"/>
          </ac:spMkLst>
        </pc:spChg>
      </pc:sldChg>
      <pc:sldChg chg="modSp mod">
        <pc:chgData name="Chris Sowton" userId="b75a0b89fe49b026" providerId="LiveId" clId="{9B209723-E859-450C-ADF5-6949D1D0B23A}" dt="2023-01-31T12:34:52.448" v="62" actId="313"/>
        <pc:sldMkLst>
          <pc:docMk/>
          <pc:sldMk cId="1348785245" sldId="303"/>
        </pc:sldMkLst>
        <pc:spChg chg="mod">
          <ac:chgData name="Chris Sowton" userId="b75a0b89fe49b026" providerId="LiveId" clId="{9B209723-E859-450C-ADF5-6949D1D0B23A}" dt="2023-01-31T12:34:52.448" v="62" actId="313"/>
          <ac:spMkLst>
            <pc:docMk/>
            <pc:sldMk cId="1348785245" sldId="303"/>
            <ac:spMk id="6" creationId="{B168D673-5D0D-D541-B92F-3B1F7A86DED6}"/>
          </ac:spMkLst>
        </pc:spChg>
      </pc:sldChg>
      <pc:sldChg chg="modSp mod">
        <pc:chgData name="Chris Sowton" userId="b75a0b89fe49b026" providerId="LiveId" clId="{9B209723-E859-450C-ADF5-6949D1D0B23A}" dt="2023-01-31T12:33:50.156" v="23" actId="313"/>
        <pc:sldMkLst>
          <pc:docMk/>
          <pc:sldMk cId="1918260589" sldId="305"/>
        </pc:sldMkLst>
        <pc:spChg chg="mod">
          <ac:chgData name="Chris Sowton" userId="b75a0b89fe49b026" providerId="LiveId" clId="{9B209723-E859-450C-ADF5-6949D1D0B23A}" dt="2023-01-31T12:33:50.156" v="23" actId="313"/>
          <ac:spMkLst>
            <pc:docMk/>
            <pc:sldMk cId="1918260589" sldId="305"/>
            <ac:spMk id="3" creationId="{1550F4C3-E7DE-DD16-0B63-FB1DE1B62B7C}"/>
          </ac:spMkLst>
        </pc:spChg>
      </pc:sldChg>
      <pc:sldChg chg="modSp mod">
        <pc:chgData name="Chris Sowton" userId="b75a0b89fe49b026" providerId="LiveId" clId="{9B209723-E859-450C-ADF5-6949D1D0B23A}" dt="2023-01-31T12:35:16.280" v="74" actId="5793"/>
        <pc:sldMkLst>
          <pc:docMk/>
          <pc:sldMk cId="1744318998" sldId="308"/>
        </pc:sldMkLst>
        <pc:spChg chg="mod">
          <ac:chgData name="Chris Sowton" userId="b75a0b89fe49b026" providerId="LiveId" clId="{9B209723-E859-450C-ADF5-6949D1D0B23A}" dt="2023-01-31T12:35:13.231" v="70" actId="5793"/>
          <ac:spMkLst>
            <pc:docMk/>
            <pc:sldMk cId="1744318998" sldId="308"/>
            <ac:spMk id="2" creationId="{E9724CB6-1833-F63B-1213-CB07B43F3B8C}"/>
          </ac:spMkLst>
        </pc:spChg>
        <pc:spChg chg="mod">
          <ac:chgData name="Chris Sowton" userId="b75a0b89fe49b026" providerId="LiveId" clId="{9B209723-E859-450C-ADF5-6949D1D0B23A}" dt="2023-01-31T12:35:16.280" v="74" actId="5793"/>
          <ac:spMkLst>
            <pc:docMk/>
            <pc:sldMk cId="1744318998" sldId="308"/>
            <ac:spMk id="3" creationId="{2011BD56-0F17-BE9E-2292-45889E478EE5}"/>
          </ac:spMkLst>
        </pc:spChg>
      </pc:sldChg>
      <pc:sldChg chg="modSp mod modNotesTx">
        <pc:chgData name="Chris Sowton" userId="b75a0b89fe49b026" providerId="LiveId" clId="{9B209723-E859-450C-ADF5-6949D1D0B23A}" dt="2023-01-31T12:35:28.817" v="82" actId="5793"/>
        <pc:sldMkLst>
          <pc:docMk/>
          <pc:sldMk cId="1939007607" sldId="314"/>
        </pc:sldMkLst>
        <pc:spChg chg="mod">
          <ac:chgData name="Chris Sowton" userId="b75a0b89fe49b026" providerId="LiveId" clId="{9B209723-E859-450C-ADF5-6949D1D0B23A}" dt="2023-01-31T12:35:22.560" v="78" actId="5793"/>
          <ac:spMkLst>
            <pc:docMk/>
            <pc:sldMk cId="1939007607" sldId="314"/>
            <ac:spMk id="2" creationId="{E9724CB6-1833-F63B-1213-CB07B43F3B8C}"/>
          </ac:spMkLst>
        </pc:spChg>
        <pc:spChg chg="mod">
          <ac:chgData name="Chris Sowton" userId="b75a0b89fe49b026" providerId="LiveId" clId="{9B209723-E859-450C-ADF5-6949D1D0B23A}" dt="2023-01-31T12:35:28.817" v="82" actId="5793"/>
          <ac:spMkLst>
            <pc:docMk/>
            <pc:sldMk cId="1939007607" sldId="314"/>
            <ac:spMk id="3" creationId="{2011BD56-0F17-BE9E-2292-45889E478EE5}"/>
          </ac:spMkLst>
        </pc:spChg>
      </pc:sldChg>
      <pc:sldChg chg="modSp mod">
        <pc:chgData name="Chris Sowton" userId="b75a0b89fe49b026" providerId="LiveId" clId="{9B209723-E859-450C-ADF5-6949D1D0B23A}" dt="2023-01-31T12:34:45.110" v="47" actId="5793"/>
        <pc:sldMkLst>
          <pc:docMk/>
          <pc:sldMk cId="3487705665" sldId="320"/>
        </pc:sldMkLst>
        <pc:spChg chg="mod">
          <ac:chgData name="Chris Sowton" userId="b75a0b89fe49b026" providerId="LiveId" clId="{9B209723-E859-450C-ADF5-6949D1D0B23A}" dt="2023-01-31T12:34:45.110" v="47" actId="5793"/>
          <ac:spMkLst>
            <pc:docMk/>
            <pc:sldMk cId="3487705665" sldId="320"/>
            <ac:spMk id="3" creationId="{E7396F48-3BC9-1382-1CEA-E69C0084A72B}"/>
          </ac:spMkLst>
        </pc:spChg>
      </pc:sldChg>
      <pc:sldChg chg="modSp mod">
        <pc:chgData name="Chris Sowton" userId="b75a0b89fe49b026" providerId="LiveId" clId="{9B209723-E859-450C-ADF5-6949D1D0B23A}" dt="2023-01-31T12:34:30.981" v="39" actId="5793"/>
        <pc:sldMkLst>
          <pc:docMk/>
          <pc:sldMk cId="2348072908" sldId="326"/>
        </pc:sldMkLst>
        <pc:spChg chg="mod">
          <ac:chgData name="Chris Sowton" userId="b75a0b89fe49b026" providerId="LiveId" clId="{9B209723-E859-450C-ADF5-6949D1D0B23A}" dt="2023-01-31T12:34:30.981" v="39" actId="5793"/>
          <ac:spMkLst>
            <pc:docMk/>
            <pc:sldMk cId="2348072908" sldId="326"/>
            <ac:spMk id="3" creationId="{E7396F48-3BC9-1382-1CEA-E69C0084A72B}"/>
          </ac:spMkLst>
        </pc:spChg>
      </pc:sldChg>
      <pc:sldChg chg="del">
        <pc:chgData name="Chris Sowton" userId="b75a0b89fe49b026" providerId="LiveId" clId="{9B209723-E859-450C-ADF5-6949D1D0B23A}" dt="2023-01-31T12:34:25.001" v="35" actId="47"/>
        <pc:sldMkLst>
          <pc:docMk/>
          <pc:sldMk cId="2042689622" sldId="327"/>
        </pc:sldMkLst>
      </pc:sldChg>
      <pc:sldChg chg="del">
        <pc:chgData name="Chris Sowton" userId="b75a0b89fe49b026" providerId="LiveId" clId="{9B209723-E859-450C-ADF5-6949D1D0B23A}" dt="2023-01-31T12:34:23.843" v="34" actId="47"/>
        <pc:sldMkLst>
          <pc:docMk/>
          <pc:sldMk cId="3300307825" sldId="328"/>
        </pc:sldMkLst>
      </pc:sldChg>
      <pc:sldChg chg="del">
        <pc:chgData name="Chris Sowton" userId="b75a0b89fe49b026" providerId="LiveId" clId="{9B209723-E859-450C-ADF5-6949D1D0B23A}" dt="2023-01-31T12:34:09.757" v="28" actId="47"/>
        <pc:sldMkLst>
          <pc:docMk/>
          <pc:sldMk cId="1799618761" sldId="329"/>
        </pc:sldMkLst>
      </pc:sldChg>
      <pc:sldChg chg="modSp mod">
        <pc:chgData name="Chris Sowton" userId="b75a0b89fe49b026" providerId="LiveId" clId="{9B209723-E859-450C-ADF5-6949D1D0B23A}" dt="2023-01-31T12:34:41.347" v="43" actId="5793"/>
        <pc:sldMkLst>
          <pc:docMk/>
          <pc:sldMk cId="2854220930" sldId="330"/>
        </pc:sldMkLst>
        <pc:spChg chg="mod">
          <ac:chgData name="Chris Sowton" userId="b75a0b89fe49b026" providerId="LiveId" clId="{9B209723-E859-450C-ADF5-6949D1D0B23A}" dt="2023-01-31T12:34:41.347" v="43" actId="5793"/>
          <ac:spMkLst>
            <pc:docMk/>
            <pc:sldMk cId="2854220930" sldId="330"/>
            <ac:spMk id="3" creationId="{E7396F48-3BC9-1382-1CEA-E69C0084A72B}"/>
          </ac:spMkLst>
        </pc:spChg>
      </pc:sldChg>
    </pc:docChg>
  </pc:docChgLst>
  <pc:docChgLst>
    <pc:chgData name="Chris Sowton" userId="b75a0b89fe49b026" providerId="LiveId" clId="{A59250BE-6252-446D-B8A2-DFD50214E71E}"/>
    <pc:docChg chg="undo custSel addSld delSld modSld">
      <pc:chgData name="Chris Sowton" userId="b75a0b89fe49b026" providerId="LiveId" clId="{A59250BE-6252-446D-B8A2-DFD50214E71E}" dt="2023-03-06T15:57:00.670" v="1784"/>
      <pc:docMkLst>
        <pc:docMk/>
      </pc:docMkLst>
      <pc:sldChg chg="modSp mod">
        <pc:chgData name="Chris Sowton" userId="b75a0b89fe49b026" providerId="LiveId" clId="{A59250BE-6252-446D-B8A2-DFD50214E71E}" dt="2023-03-02T17:41:43.089" v="1237" actId="20577"/>
        <pc:sldMkLst>
          <pc:docMk/>
          <pc:sldMk cId="437202649" sldId="282"/>
        </pc:sldMkLst>
        <pc:spChg chg="mod">
          <ac:chgData name="Chris Sowton" userId="b75a0b89fe49b026" providerId="LiveId" clId="{A59250BE-6252-446D-B8A2-DFD50214E71E}" dt="2023-03-02T17:41:43.089" v="1237" actId="20577"/>
          <ac:spMkLst>
            <pc:docMk/>
            <pc:sldMk cId="437202649" sldId="282"/>
            <ac:spMk id="4" creationId="{E2A0CB86-8D61-744C-8C38-3EE23DFB811B}"/>
          </ac:spMkLst>
        </pc:spChg>
      </pc:sldChg>
      <pc:sldChg chg="modSp mod">
        <pc:chgData name="Chris Sowton" userId="b75a0b89fe49b026" providerId="LiveId" clId="{A59250BE-6252-446D-B8A2-DFD50214E71E}" dt="2023-03-02T11:30:13.901" v="113" actId="20577"/>
        <pc:sldMkLst>
          <pc:docMk/>
          <pc:sldMk cId="1348785245" sldId="303"/>
        </pc:sldMkLst>
        <pc:spChg chg="mod">
          <ac:chgData name="Chris Sowton" userId="b75a0b89fe49b026" providerId="LiveId" clId="{A59250BE-6252-446D-B8A2-DFD50214E71E}" dt="2023-03-02T11:30:13.901" v="113" actId="20577"/>
          <ac:spMkLst>
            <pc:docMk/>
            <pc:sldMk cId="1348785245" sldId="303"/>
            <ac:spMk id="6" creationId="{B168D673-5D0D-D541-B92F-3B1F7A86DED6}"/>
          </ac:spMkLst>
        </pc:spChg>
      </pc:sldChg>
      <pc:sldChg chg="modSp mod">
        <pc:chgData name="Chris Sowton" userId="b75a0b89fe49b026" providerId="LiveId" clId="{A59250BE-6252-446D-B8A2-DFD50214E71E}" dt="2023-03-01T17:11:12.115" v="25" actId="20577"/>
        <pc:sldMkLst>
          <pc:docMk/>
          <pc:sldMk cId="1918260589" sldId="305"/>
        </pc:sldMkLst>
        <pc:spChg chg="mod">
          <ac:chgData name="Chris Sowton" userId="b75a0b89fe49b026" providerId="LiveId" clId="{A59250BE-6252-446D-B8A2-DFD50214E71E}" dt="2023-03-01T17:11:12.115" v="25" actId="20577"/>
          <ac:spMkLst>
            <pc:docMk/>
            <pc:sldMk cId="1918260589" sldId="305"/>
            <ac:spMk id="3" creationId="{1550F4C3-E7DE-DD16-0B63-FB1DE1B62B7C}"/>
          </ac:spMkLst>
        </pc:spChg>
      </pc:sldChg>
      <pc:sldChg chg="modSp mod modNotesTx">
        <pc:chgData name="Chris Sowton" userId="b75a0b89fe49b026" providerId="LiveId" clId="{A59250BE-6252-446D-B8A2-DFD50214E71E}" dt="2023-03-06T15:57:00.670" v="1784"/>
        <pc:sldMkLst>
          <pc:docMk/>
          <pc:sldMk cId="1744318998" sldId="308"/>
        </pc:sldMkLst>
        <pc:spChg chg="mod">
          <ac:chgData name="Chris Sowton" userId="b75a0b89fe49b026" providerId="LiveId" clId="{A59250BE-6252-446D-B8A2-DFD50214E71E}" dt="2023-03-02T17:43:32.012" v="1331" actId="20577"/>
          <ac:spMkLst>
            <pc:docMk/>
            <pc:sldMk cId="1744318998" sldId="308"/>
            <ac:spMk id="2" creationId="{E9724CB6-1833-F63B-1213-CB07B43F3B8C}"/>
          </ac:spMkLst>
        </pc:spChg>
        <pc:spChg chg="mod">
          <ac:chgData name="Chris Sowton" userId="b75a0b89fe49b026" providerId="LiveId" clId="{A59250BE-6252-446D-B8A2-DFD50214E71E}" dt="2023-03-06T15:57:00.670" v="1784"/>
          <ac:spMkLst>
            <pc:docMk/>
            <pc:sldMk cId="1744318998" sldId="308"/>
            <ac:spMk id="3" creationId="{2011BD56-0F17-BE9E-2292-45889E478EE5}"/>
          </ac:spMkLst>
        </pc:spChg>
      </pc:sldChg>
      <pc:sldChg chg="modSp mod modAnim modNotesTx">
        <pc:chgData name="Chris Sowton" userId="b75a0b89fe49b026" providerId="LiveId" clId="{A59250BE-6252-446D-B8A2-DFD50214E71E}" dt="2023-03-02T14:23:36.659" v="952" actId="20577"/>
        <pc:sldMkLst>
          <pc:docMk/>
          <pc:sldMk cId="1939007607" sldId="314"/>
        </pc:sldMkLst>
        <pc:spChg chg="mod">
          <ac:chgData name="Chris Sowton" userId="b75a0b89fe49b026" providerId="LiveId" clId="{A59250BE-6252-446D-B8A2-DFD50214E71E}" dt="2023-03-02T14:09:50.803" v="692" actId="20577"/>
          <ac:spMkLst>
            <pc:docMk/>
            <pc:sldMk cId="1939007607" sldId="314"/>
            <ac:spMk id="2" creationId="{E9724CB6-1833-F63B-1213-CB07B43F3B8C}"/>
          </ac:spMkLst>
        </pc:spChg>
        <pc:spChg chg="mod">
          <ac:chgData name="Chris Sowton" userId="b75a0b89fe49b026" providerId="LiveId" clId="{A59250BE-6252-446D-B8A2-DFD50214E71E}" dt="2023-03-02T14:16:40.391" v="734" actId="20577"/>
          <ac:spMkLst>
            <pc:docMk/>
            <pc:sldMk cId="1939007607" sldId="314"/>
            <ac:spMk id="3" creationId="{2011BD56-0F17-BE9E-2292-45889E478EE5}"/>
          </ac:spMkLst>
        </pc:spChg>
      </pc:sldChg>
      <pc:sldChg chg="modSp mod">
        <pc:chgData name="Chris Sowton" userId="b75a0b89fe49b026" providerId="LiveId" clId="{A59250BE-6252-446D-B8A2-DFD50214E71E}" dt="2023-03-02T11:27:59.473" v="83" actId="20577"/>
        <pc:sldMkLst>
          <pc:docMk/>
          <pc:sldMk cId="3487705665" sldId="320"/>
        </pc:sldMkLst>
        <pc:spChg chg="mod">
          <ac:chgData name="Chris Sowton" userId="b75a0b89fe49b026" providerId="LiveId" clId="{A59250BE-6252-446D-B8A2-DFD50214E71E}" dt="2023-03-02T11:27:59.473" v="83" actId="20577"/>
          <ac:spMkLst>
            <pc:docMk/>
            <pc:sldMk cId="3487705665" sldId="320"/>
            <ac:spMk id="3" creationId="{E7396F48-3BC9-1382-1CEA-E69C0084A72B}"/>
          </ac:spMkLst>
        </pc:spChg>
      </pc:sldChg>
      <pc:sldChg chg="modSp mod">
        <pc:chgData name="Chris Sowton" userId="b75a0b89fe49b026" providerId="LiveId" clId="{A59250BE-6252-446D-B8A2-DFD50214E71E}" dt="2023-03-02T11:28:04.012" v="84" actId="20577"/>
        <pc:sldMkLst>
          <pc:docMk/>
          <pc:sldMk cId="2348072908" sldId="326"/>
        </pc:sldMkLst>
        <pc:spChg chg="mod">
          <ac:chgData name="Chris Sowton" userId="b75a0b89fe49b026" providerId="LiveId" clId="{A59250BE-6252-446D-B8A2-DFD50214E71E}" dt="2023-03-02T11:28:04.012" v="84" actId="20577"/>
          <ac:spMkLst>
            <pc:docMk/>
            <pc:sldMk cId="2348072908" sldId="326"/>
            <ac:spMk id="3" creationId="{E7396F48-3BC9-1382-1CEA-E69C0084A72B}"/>
          </ac:spMkLst>
        </pc:spChg>
      </pc:sldChg>
      <pc:sldChg chg="modSp mod">
        <pc:chgData name="Chris Sowton" userId="b75a0b89fe49b026" providerId="LiveId" clId="{A59250BE-6252-446D-B8A2-DFD50214E71E}" dt="2023-03-02T11:28:17.340" v="85" actId="20577"/>
        <pc:sldMkLst>
          <pc:docMk/>
          <pc:sldMk cId="2854220930" sldId="330"/>
        </pc:sldMkLst>
        <pc:spChg chg="mod">
          <ac:chgData name="Chris Sowton" userId="b75a0b89fe49b026" providerId="LiveId" clId="{A59250BE-6252-446D-B8A2-DFD50214E71E}" dt="2023-03-02T11:28:17.340" v="85" actId="20577"/>
          <ac:spMkLst>
            <pc:docMk/>
            <pc:sldMk cId="2854220930" sldId="330"/>
            <ac:spMk id="3" creationId="{E7396F48-3BC9-1382-1CEA-E69C0084A72B}"/>
          </ac:spMkLst>
        </pc:spChg>
      </pc:sldChg>
      <pc:sldChg chg="modSp add mod">
        <pc:chgData name="Chris Sowton" userId="b75a0b89fe49b026" providerId="LiveId" clId="{A59250BE-6252-446D-B8A2-DFD50214E71E}" dt="2023-03-06T15:55:55.403" v="1756" actId="113"/>
        <pc:sldMkLst>
          <pc:docMk/>
          <pc:sldMk cId="2321990109" sldId="331"/>
        </pc:sldMkLst>
        <pc:spChg chg="mod">
          <ac:chgData name="Chris Sowton" userId="b75a0b89fe49b026" providerId="LiveId" clId="{A59250BE-6252-446D-B8A2-DFD50214E71E}" dt="2023-03-06T15:55:55.403" v="1756" actId="113"/>
          <ac:spMkLst>
            <pc:docMk/>
            <pc:sldMk cId="2321990109" sldId="331"/>
            <ac:spMk id="3" creationId="{2011BD56-0F17-BE9E-2292-45889E478EE5}"/>
          </ac:spMkLst>
        </pc:spChg>
      </pc:sldChg>
      <pc:sldChg chg="add del">
        <pc:chgData name="Chris Sowton" userId="b75a0b89fe49b026" providerId="LiveId" clId="{A59250BE-6252-446D-B8A2-DFD50214E71E}" dt="2023-03-02T14:21:11.328" v="738" actId="47"/>
        <pc:sldMkLst>
          <pc:docMk/>
          <pc:sldMk cId="4008336325"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09/03/2023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dirty="0"/>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09/03/2023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dirty="0"/>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651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students find this difficult, you can provide a list of the conjunctions in a random order. </a:t>
            </a:r>
          </a:p>
        </p:txBody>
      </p:sp>
      <p:sp>
        <p:nvSpPr>
          <p:cNvPr id="4" name="Slide Number Placeholder 3"/>
          <p:cNvSpPr>
            <a:spLocks noGrp="1"/>
          </p:cNvSpPr>
          <p:nvPr>
            <p:ph type="sldNum" sz="quarter" idx="5"/>
          </p:nvPr>
        </p:nvSpPr>
        <p:spPr/>
        <p:txBody>
          <a:bodyPr/>
          <a:lstStyle/>
          <a:p>
            <a:fld id="{A5C7F705-F937-46CB-A48B-0D9E19179A36}" type="slidenum">
              <a:rPr lang="en-GB" smtClean="0"/>
              <a:t>5</a:t>
            </a:fld>
            <a:endParaRPr lang="en-GB" dirty="0"/>
          </a:p>
        </p:txBody>
      </p:sp>
    </p:spTree>
    <p:extLst>
      <p:ext uri="{BB962C8B-B14F-4D97-AF65-F5344CB8AC3E}">
        <p14:creationId xmlns:p14="http://schemas.microsoft.com/office/powerpoint/2010/main" val="420570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dirty="0"/>
          </a:p>
        </p:txBody>
      </p:sp>
    </p:spTree>
    <p:extLst>
      <p:ext uri="{BB962C8B-B14F-4D97-AF65-F5344CB8AC3E}">
        <p14:creationId xmlns:p14="http://schemas.microsoft.com/office/powerpoint/2010/main" val="360598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Possible answers </a:t>
            </a:r>
          </a:p>
          <a:p>
            <a:r>
              <a:rPr lang="en-GB" dirty="0"/>
              <a:t>1 – challenge / oppose </a:t>
            </a:r>
          </a:p>
          <a:p>
            <a:r>
              <a:rPr lang="en-GB" dirty="0"/>
              <a:t>2 – honesty / sincerity </a:t>
            </a:r>
          </a:p>
          <a:p>
            <a:r>
              <a:rPr lang="en-GB" dirty="0"/>
              <a:t>3 – view / observation </a:t>
            </a:r>
          </a:p>
          <a:p>
            <a:r>
              <a:rPr lang="en-GB" dirty="0"/>
              <a:t>4 – unoriginal</a:t>
            </a:r>
          </a:p>
          <a:p>
            <a:r>
              <a:rPr lang="en-GB" dirty="0"/>
              <a:t>5 – achieve / complete</a:t>
            </a:r>
          </a:p>
          <a:p>
            <a:r>
              <a:rPr lang="en-GB" dirty="0"/>
              <a:t>6 – turn / move</a:t>
            </a:r>
          </a:p>
          <a:p>
            <a:r>
              <a:rPr lang="en-GB" dirty="0"/>
              <a:t>7 – understanding</a:t>
            </a:r>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dirty="0"/>
          </a:p>
        </p:txBody>
      </p:sp>
    </p:spTree>
    <p:extLst>
      <p:ext uri="{BB962C8B-B14F-4D97-AF65-F5344CB8AC3E}">
        <p14:creationId xmlns:p14="http://schemas.microsoft.com/office/powerpoint/2010/main" val="1193117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dirty="0"/>
          </a:p>
        </p:txBody>
      </p:sp>
    </p:spTree>
    <p:extLst>
      <p:ext uri="{BB962C8B-B14F-4D97-AF65-F5344CB8AC3E}">
        <p14:creationId xmlns:p14="http://schemas.microsoft.com/office/powerpoint/2010/main" val="144471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dirty="0"/>
          </a:p>
        </p:txBody>
      </p:sp>
    </p:spTree>
    <p:extLst>
      <p:ext uri="{BB962C8B-B14F-4D97-AF65-F5344CB8AC3E}">
        <p14:creationId xmlns:p14="http://schemas.microsoft.com/office/powerpoint/2010/main" val="830625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C7F705-F937-46CB-A48B-0D9E19179A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5174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bg2"/>
                </a:solidFill>
              </a:rPr>
              <a:t>www.britishcouncil.org</a:t>
            </a: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1"/>
                </a:solidFill>
              </a:rPr>
              <a:t>www.britishcouncil.org</a:t>
            </a: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a:solidFill>
                  <a:schemeClr val="tx2"/>
                </a:solidFill>
              </a:rPr>
              <a:t>www.britishcouncil.org</a:t>
            </a: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Mentoring and peer support</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March 2023</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and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542496" cy="3468579"/>
          </a:xfrm>
        </p:spPr>
        <p:txBody>
          <a:bodyPr/>
          <a:lstStyle/>
          <a:p>
            <a:pPr algn="l">
              <a:buFont typeface="+mj-lt"/>
              <a:buAutoNum type="arabicPeriod"/>
            </a:pPr>
            <a:r>
              <a:rPr lang="en-GB" b="0" dirty="0">
                <a:solidFill>
                  <a:srgbClr val="374151"/>
                </a:solidFill>
              </a:rPr>
              <a:t> </a:t>
            </a:r>
            <a:r>
              <a:rPr lang="en-GB" b="0" i="0" dirty="0">
                <a:solidFill>
                  <a:srgbClr val="374151"/>
                </a:solidFill>
                <a:effectLst/>
              </a:rPr>
              <a:t>Why was EVE set up initially?</a:t>
            </a:r>
          </a:p>
          <a:p>
            <a:pPr algn="l">
              <a:buFont typeface="+mj-lt"/>
              <a:buAutoNum type="arabicPeriod"/>
            </a:pPr>
            <a:r>
              <a:rPr lang="en-GB" b="0" i="0" dirty="0">
                <a:solidFill>
                  <a:srgbClr val="374151"/>
                </a:solidFill>
                <a:effectLst/>
              </a:rPr>
              <a:t> What is the expanded focus of EVE, beyond gender equity in international conferences?</a:t>
            </a:r>
          </a:p>
          <a:p>
            <a:pPr algn="l">
              <a:buFont typeface="+mj-lt"/>
              <a:buAutoNum type="arabicPeriod"/>
            </a:pPr>
            <a:r>
              <a:rPr lang="en-GB" b="0" i="0" dirty="0">
                <a:solidFill>
                  <a:srgbClr val="374151"/>
                </a:solidFill>
                <a:effectLst/>
              </a:rPr>
              <a:t> How does the mentoring side of EVE work?</a:t>
            </a:r>
          </a:p>
          <a:p>
            <a:pPr algn="l">
              <a:buFont typeface="+mj-lt"/>
              <a:buAutoNum type="arabicPeriod"/>
            </a:pPr>
            <a:r>
              <a:rPr lang="en-GB" b="0" i="0" dirty="0">
                <a:solidFill>
                  <a:srgbClr val="374151"/>
                </a:solidFill>
                <a:effectLst/>
              </a:rPr>
              <a:t> What does the mentoring process involve?</a:t>
            </a:r>
          </a:p>
          <a:p>
            <a:pPr algn="l"/>
            <a:r>
              <a:rPr lang="en-GB" b="0" i="0" dirty="0">
                <a:solidFill>
                  <a:srgbClr val="374151"/>
                </a:solidFill>
                <a:effectLst/>
              </a:rPr>
              <a:t>5. What is the ‘newsflash’ mentioned in the text?</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Tree>
    <p:extLst>
      <p:ext uri="{BB962C8B-B14F-4D97-AF65-F5344CB8AC3E}">
        <p14:creationId xmlns:p14="http://schemas.microsoft.com/office/powerpoint/2010/main" val="234807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01041"/>
            <a:ext cx="8608734" cy="4806683"/>
          </a:xfrm>
        </p:spPr>
        <p:txBody>
          <a:bodyPr/>
          <a:lstStyle/>
          <a:p>
            <a:pPr algn="l"/>
            <a:r>
              <a:rPr lang="en-GB" sz="1700" b="0" i="0" dirty="0">
                <a:solidFill>
                  <a:schemeClr val="tx1"/>
                </a:solidFill>
                <a:effectLst/>
              </a:rPr>
              <a:t>EVE was set up initially to address gender equity issues in the context of international conferences because so many times when you look at the poster or the banner for an international conference, there were four nice male faces staring at you and it was set up initially to try to confront that and engage with that and now it's also become involved with the native speaker/ non-native speaker balance because many of those four male face looking at you were also male native speakers. So it's about equity in English language teachers, specifically in conferences. The mentoring side works with teacher associations around the world. We reach agreements with teacher associations who have a body of members, some of whom, female members would like to be able to speak, if not at international conferences, at larger national or local conferences, and feel they need some support in terms of preparing their presentations, preparing their talk, those are the mentees. And the mentors tend to be practitioners with a certain amount of experience in the world of English Language Teaching who have spoken many times themselves at conferences and they provide online one-to-one mentoring, a series of meetings and rehearsals and ultimately, a very small sort of a mini-conference  as it were, at the end for everybody to try a public delivery of what they've done. And before I stop talking, one other newsflash is we are on the 27th of May, hosting a conference, which will be open to the public as it were where we're going to ask, give the opportunity for our mentees over the last two or three programmes to deliver something that they're passionate about to a conference and we will also have other invited speakers too</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11</a:t>
            </a:fld>
            <a:endParaRPr lang="en-GB" noProof="0" dirty="0"/>
          </a:p>
        </p:txBody>
      </p:sp>
    </p:spTree>
    <p:extLst>
      <p:ext uri="{BB962C8B-B14F-4D97-AF65-F5344CB8AC3E}">
        <p14:creationId xmlns:p14="http://schemas.microsoft.com/office/powerpoint/2010/main" val="285422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296000"/>
            <a:ext cx="7550603" cy="4011724"/>
          </a:xfrm>
        </p:spPr>
        <p:txBody>
          <a:bodyPr/>
          <a:lstStyle/>
          <a:p>
            <a:pPr algn="l">
              <a:buFont typeface="+mj-lt"/>
              <a:buAutoNum type="arabicPeriod"/>
            </a:pPr>
            <a:r>
              <a:rPr lang="en-GB" sz="1400" b="0" i="0" dirty="0">
                <a:solidFill>
                  <a:srgbClr val="374151"/>
                </a:solidFill>
                <a:effectLst/>
              </a:rPr>
              <a:t> EVE was set up initially to address gender equity issues in the context of international conferences.</a:t>
            </a:r>
          </a:p>
          <a:p>
            <a:pPr algn="l">
              <a:buFont typeface="+mj-lt"/>
              <a:buAutoNum type="arabicPeriod"/>
            </a:pPr>
            <a:r>
              <a:rPr lang="en-GB" sz="1400" b="0" i="0" dirty="0">
                <a:solidFill>
                  <a:srgbClr val="374151"/>
                </a:solidFill>
                <a:effectLst/>
              </a:rPr>
              <a:t> EVE has now become involved with the native speaker/non-native speaker balance, specifically in the context of equity in English language teachers in conferences.</a:t>
            </a:r>
          </a:p>
          <a:p>
            <a:pPr>
              <a:buFont typeface="+mj-lt"/>
              <a:buAutoNum type="arabicPeriod"/>
            </a:pPr>
            <a:r>
              <a:rPr lang="en-GB" sz="1400" b="0" i="0" dirty="0">
                <a:solidFill>
                  <a:srgbClr val="374151"/>
                </a:solidFill>
                <a:effectLst/>
              </a:rPr>
              <a:t> The mentoring side of EVE works with teacher associations around the world. EVE reaches agreements with these associations to provide support to female members who want to speak at larger national or local conferences. These female members are referred to as mentees, while practitioners with experience in English Language Teaching are referred to as mentors.</a:t>
            </a:r>
          </a:p>
          <a:p>
            <a:pPr>
              <a:buFont typeface="+mj-lt"/>
              <a:buAutoNum type="arabicPeriod"/>
            </a:pPr>
            <a:r>
              <a:rPr lang="en-GB" sz="1400" b="0" i="0" dirty="0">
                <a:solidFill>
                  <a:srgbClr val="374151"/>
                </a:solidFill>
                <a:effectLst/>
              </a:rPr>
              <a:t> The mentoring process involves online one-to-one mentoring, a series of meetings and rehearsals, and ultimately, a mini-conference at the end for all mentees to try a public delivery of what they have prepared.</a:t>
            </a:r>
          </a:p>
          <a:p>
            <a:pPr>
              <a:buFont typeface="+mj-lt"/>
              <a:buAutoNum type="arabicPeriod"/>
            </a:pPr>
            <a:r>
              <a:rPr lang="en-GB" sz="1400" b="0" i="0" dirty="0">
                <a:solidFill>
                  <a:srgbClr val="374151"/>
                </a:solidFill>
                <a:effectLst/>
              </a:rPr>
              <a:t> The newsflash is that EVE is hosting a conference on the 27th of May, which will be open to the public. The conference will provide an opportunity for mentees from the last two or three programmes to deliver something they are passionate about, and there will also be other invited speakers.</a:t>
            </a:r>
            <a:endParaRPr lang="en-GB" sz="1400" b="0" dirty="0"/>
          </a:p>
          <a:p>
            <a:pPr>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a:p>
            <a:pPr algn="l">
              <a:buFont typeface="+mj-lt"/>
              <a:buAutoNum type="arabicPeriod"/>
            </a:pPr>
            <a:endParaRPr lang="en-GB" sz="1400" b="0" i="0" dirty="0">
              <a:solidFill>
                <a:srgbClr val="374151"/>
              </a:solidFill>
              <a:effectLst/>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dirty="0"/>
          </a:p>
        </p:txBody>
      </p:sp>
      <p:sp>
        <p:nvSpPr>
          <p:cNvPr id="2" name="Title 1">
            <a:extLst>
              <a:ext uri="{FF2B5EF4-FFF2-40B4-BE49-F238E27FC236}">
                <a16:creationId xmlns:a16="http://schemas.microsoft.com/office/drawing/2014/main" id="{8101761D-C1FE-DC4B-6671-656DD3260223}"/>
              </a:ext>
            </a:extLst>
          </p:cNvPr>
          <p:cNvSpPr>
            <a:spLocks noGrp="1"/>
          </p:cNvSpPr>
          <p:nvPr>
            <p:ph type="title"/>
          </p:nvPr>
        </p:nvSpPr>
        <p:spPr>
          <a:xfrm>
            <a:off x="648000" y="504000"/>
            <a:ext cx="10944000" cy="792000"/>
          </a:xfrm>
        </p:spPr>
        <p:txBody>
          <a:bodyPr/>
          <a:lstStyle/>
          <a:p>
            <a:r>
              <a:rPr lang="en-GB" dirty="0"/>
              <a:t>Answers</a:t>
            </a:r>
          </a:p>
        </p:txBody>
      </p:sp>
    </p:spTree>
    <p:extLst>
      <p:ext uri="{BB962C8B-B14F-4D97-AF65-F5344CB8AC3E}">
        <p14:creationId xmlns:p14="http://schemas.microsoft.com/office/powerpoint/2010/main" val="348770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Mentoring and peer support</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Have you learnt anything from your friends / colleagues? </a:t>
            </a:r>
          </a:p>
          <a:p>
            <a:pPr lvl="3"/>
            <a:r>
              <a:rPr lang="en-GB" dirty="0"/>
              <a:t>What do you think are important factors in a good mentor / mentee relationship? </a:t>
            </a:r>
          </a:p>
          <a:p>
            <a:pPr lvl="3"/>
            <a:r>
              <a:rPr lang="en-GB" dirty="0"/>
              <a:t>Would you like to be a mentor? Why / why not?</a:t>
            </a:r>
          </a:p>
          <a:p>
            <a:pPr lvl="3"/>
            <a:r>
              <a:rPr lang="en-GB" dirty="0"/>
              <a:t>What is ‘peer support’? What do you think you could share with friends and colleagues?</a:t>
            </a:r>
          </a:p>
          <a:p>
            <a:pPr lvl="3"/>
            <a:r>
              <a:rPr lang="en-GB" dirty="0"/>
              <a:t>How do you think ‘expert’ and ‘peer’ training are similar or different? </a:t>
            </a:r>
          </a:p>
          <a:p>
            <a:pPr lvl="3"/>
            <a:endParaRPr lang="en-GB" dirty="0"/>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US"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8" y="1296000"/>
            <a:ext cx="10788825" cy="4716000"/>
          </a:xfrm>
        </p:spPr>
        <p:txBody>
          <a:bodyPr/>
          <a:lstStyle/>
          <a:p>
            <a:r>
              <a:rPr lang="en-GB" dirty="0"/>
              <a:t>Complete the following sentences with conjunctions</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think this is a good model ________ it takes place on a horizontal level, not vertical level </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have a problem with not enough textbooks, ________ I use this solution for groups. </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It was a very difficult time and teachers started to be very interested in how to face some challenges, ________ with teaching English ________ in coping with daily school life.</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________ a teacher wants to get involved as a mentee, they should go to Teacher Association in their country.</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________ I've presented at the local and national level, I remember feeling absolutely 	              petrified the first time I presented at IATEFL.</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________ I stop talking, one other newsflash is we are on the 27th of May, hosting a conference</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Everyone is calling me Nina for short, ________ I really enjoy this nickname.</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________ you know more about yourself than others, you can choose and then you can build on that</a:t>
            </a:r>
          </a:p>
          <a:p>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b="0"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a:xfrm>
            <a:off x="647998" y="1296000"/>
            <a:ext cx="10788825" cy="4716000"/>
          </a:xfrm>
        </p:spPr>
        <p:txBody>
          <a:bodyPr/>
          <a:lstStyle/>
          <a:p>
            <a:r>
              <a:rPr lang="en-GB" dirty="0"/>
              <a:t>Complete the following sentences with conjunctions</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think this is a good model </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because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it takes place on a horizontal level, not vertical level </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 have a problem with not enough textbooks, </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so</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 use this solution for groups. </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It was a very difficult time and teachers started to be very interested in how to face some challenges, </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not only </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with teaching English </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but</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in coping with daily school life.</a:t>
            </a:r>
          </a:p>
          <a:p>
            <a:pPr marL="342900" indent="-342900">
              <a:buFont typeface="+mj-lt"/>
              <a:buAutoNum type="arabicPeriod"/>
            </a:pP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If</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a teacher wants to get involved as a mentee, they should go to Teacher Association in their country.</a:t>
            </a:r>
          </a:p>
          <a:p>
            <a:pPr marL="342900" indent="-342900">
              <a:buFont typeface="+mj-lt"/>
              <a:buAutoNum type="arabicPeriod"/>
            </a:pPr>
            <a:r>
              <a:rPr lang="en-GB" sz="1800" b="0" u="sng" dirty="0">
                <a:solidFill>
                  <a:srgbClr val="222222"/>
                </a:solidFill>
                <a:highlight>
                  <a:srgbClr val="FFFFFF"/>
                </a:highlight>
                <a:latin typeface="Arial" panose="020B0604020202020204" pitchFamily="34" charset="0"/>
                <a:ea typeface="Calibri" panose="020F0502020204030204" pitchFamily="34" charset="0"/>
              </a:rPr>
              <a:t>A</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lthough</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I've presented at the local and national level, I remember feeling absolutely 	              petrified the first time I presented at IATEFL.</a:t>
            </a:r>
          </a:p>
          <a:p>
            <a:pPr marL="342900" indent="-342900">
              <a:buFont typeface="+mj-lt"/>
              <a:buAutoNum type="arabicPeriod"/>
            </a:pP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Before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 stop talking, one other newsflash is we are on the 27th of May, hosting a conference</a:t>
            </a:r>
          </a:p>
          <a:p>
            <a:pPr marL="342900" indent="-342900">
              <a:buFont typeface="+mj-lt"/>
              <a:buAutoNum type="arabicPeriod"/>
            </a:pPr>
            <a:r>
              <a:rPr lang="en-GB" sz="1800" b="0" dirty="0">
                <a:solidFill>
                  <a:srgbClr val="222222"/>
                </a:solidFill>
                <a:effectLst/>
                <a:highlight>
                  <a:srgbClr val="FFFFFF"/>
                </a:highlight>
                <a:latin typeface="Arial" panose="020B0604020202020204" pitchFamily="34" charset="0"/>
                <a:ea typeface="Calibri" panose="020F0502020204030204" pitchFamily="34" charset="0"/>
              </a:rPr>
              <a:t>Everyone is calling me Nina for short, </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and</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I really enjoy this nickname.</a:t>
            </a:r>
            <a:endParaRPr lang="en-GB" sz="1800" b="0" dirty="0">
              <a:solidFill>
                <a:srgbClr val="222222"/>
              </a:solidFill>
              <a:highlight>
                <a:srgbClr val="FFFFFF"/>
              </a:highlight>
              <a:latin typeface="Arial" panose="020B0604020202020204" pitchFamily="34" charset="0"/>
              <a:ea typeface="Calibri" panose="020F0502020204030204" pitchFamily="34" charset="0"/>
            </a:endParaRPr>
          </a:p>
          <a:p>
            <a:pPr marL="342900" indent="-342900">
              <a:buFont typeface="+mj-lt"/>
              <a:buAutoNum type="arabicPeriod"/>
            </a:pPr>
            <a:r>
              <a:rPr lang="en-GB" sz="1800" b="0" u="sng" dirty="0">
                <a:solidFill>
                  <a:srgbClr val="222222"/>
                </a:solidFill>
                <a:highlight>
                  <a:srgbClr val="FFFFFF"/>
                </a:highlight>
                <a:latin typeface="Arial" panose="020B0604020202020204" pitchFamily="34" charset="0"/>
                <a:ea typeface="Calibri" panose="020F0502020204030204" pitchFamily="34" charset="0"/>
              </a:rPr>
              <a:t>S</a:t>
            </a:r>
            <a:r>
              <a:rPr lang="en-GB" sz="1800" b="0" u="sng" dirty="0">
                <a:solidFill>
                  <a:srgbClr val="222222"/>
                </a:solidFill>
                <a:effectLst/>
                <a:highlight>
                  <a:srgbClr val="FFFFFF"/>
                </a:highlight>
                <a:latin typeface="Arial" panose="020B0604020202020204" pitchFamily="34" charset="0"/>
                <a:ea typeface="Calibri" panose="020F0502020204030204" pitchFamily="34" charset="0"/>
              </a:rPr>
              <a:t>ince</a:t>
            </a:r>
            <a:r>
              <a:rPr lang="en-GB" sz="1800" b="0" dirty="0">
                <a:solidFill>
                  <a:srgbClr val="222222"/>
                </a:solidFill>
                <a:effectLst/>
                <a:highlight>
                  <a:srgbClr val="FFFFFF"/>
                </a:highlight>
                <a:latin typeface="Arial" panose="020B0604020202020204" pitchFamily="34" charset="0"/>
                <a:ea typeface="Calibri" panose="020F0502020204030204" pitchFamily="34" charset="0"/>
              </a:rPr>
              <a:t> you know more about yourself than others, you can choose and then you can build on that</a:t>
            </a:r>
          </a:p>
          <a:p>
            <a:endParaRPr lang="en-GB" sz="1800" b="0" dirty="0">
              <a:solidFill>
                <a:srgbClr val="222222"/>
              </a:solidFill>
              <a:effectLst/>
              <a:highlight>
                <a:srgbClr val="FFFFFF"/>
              </a:highlight>
              <a:latin typeface="Arial" panose="020B0604020202020204" pitchFamily="34" charset="0"/>
              <a:ea typeface="Calibri" panose="020F0502020204030204" pitchFamily="34" charset="0"/>
            </a:endParaRPr>
          </a:p>
          <a:p>
            <a:endParaRPr lang="en-GB" b="0"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232199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Look at the highlighted words. What other words could you use instead of them to keep the same meaning?</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pPr marL="457200" indent="-457200">
              <a:buFont typeface="+mj-lt"/>
              <a:buAutoNum type="arabicPeriod"/>
            </a:pPr>
            <a:r>
              <a:rPr lang="en-GB" sz="1800" b="0" dirty="0">
                <a:solidFill>
                  <a:srgbClr val="000000"/>
                </a:solidFill>
              </a:rPr>
              <a:t>So many times when you look at the poster … for an international conference, there were four nice male faces staring at you and it [EVE] was set up initially to try to </a:t>
            </a:r>
            <a:r>
              <a:rPr lang="en-GB" sz="1800" dirty="0">
                <a:solidFill>
                  <a:srgbClr val="000000"/>
                </a:solidFill>
              </a:rPr>
              <a:t>confront</a:t>
            </a:r>
            <a:r>
              <a:rPr lang="en-GB" sz="1800" b="0" dirty="0">
                <a:solidFill>
                  <a:srgbClr val="000000"/>
                </a:solidFill>
              </a:rPr>
              <a:t> that.</a:t>
            </a:r>
          </a:p>
          <a:p>
            <a:pPr marL="457200" indent="-457200">
              <a:buFont typeface="+mj-lt"/>
              <a:buAutoNum type="arabicPeriod"/>
            </a:pPr>
            <a:r>
              <a:rPr lang="en-GB" sz="1800" b="0" dirty="0">
                <a:solidFill>
                  <a:srgbClr val="000000"/>
                </a:solidFill>
              </a:rPr>
              <a:t>I think complete </a:t>
            </a:r>
            <a:r>
              <a:rPr lang="en-GB" sz="1800" dirty="0">
                <a:solidFill>
                  <a:srgbClr val="000000"/>
                </a:solidFill>
              </a:rPr>
              <a:t>openness</a:t>
            </a:r>
            <a:r>
              <a:rPr lang="en-GB" sz="1800" b="0" dirty="0">
                <a:solidFill>
                  <a:srgbClr val="000000"/>
                </a:solidFill>
              </a:rPr>
              <a:t> at the beginning is very important. </a:t>
            </a:r>
          </a:p>
          <a:p>
            <a:pPr marL="457200" indent="-457200">
              <a:buFont typeface="+mj-lt"/>
              <a:buAutoNum type="arabicPeriod"/>
            </a:pPr>
            <a:r>
              <a:rPr lang="en-GB" sz="1800" b="0" dirty="0">
                <a:solidFill>
                  <a:srgbClr val="000000"/>
                </a:solidFill>
              </a:rPr>
              <a:t>So how can we change this </a:t>
            </a:r>
            <a:r>
              <a:rPr lang="en-GB" sz="1800" dirty="0">
                <a:solidFill>
                  <a:srgbClr val="000000"/>
                </a:solidFill>
              </a:rPr>
              <a:t>perception</a:t>
            </a:r>
            <a:r>
              <a:rPr lang="en-GB" sz="1800" b="0" dirty="0">
                <a:solidFill>
                  <a:srgbClr val="000000"/>
                </a:solidFill>
              </a:rPr>
              <a:t> that the relationship is one way from mentor to mentee?</a:t>
            </a:r>
          </a:p>
          <a:p>
            <a:pPr marL="457200" indent="-457200">
              <a:buFont typeface="+mj-lt"/>
              <a:buAutoNum type="arabicPeriod"/>
            </a:pPr>
            <a:r>
              <a:rPr lang="en-GB" sz="1800" b="0" dirty="0">
                <a:solidFill>
                  <a:srgbClr val="000000"/>
                </a:solidFill>
              </a:rPr>
              <a:t>It seems to me that mentoring is really a conversation. I mean, that sounds a little bit </a:t>
            </a:r>
            <a:r>
              <a:rPr lang="en-GB" sz="1800" dirty="0">
                <a:solidFill>
                  <a:srgbClr val="000000"/>
                </a:solidFill>
              </a:rPr>
              <a:t>trite</a:t>
            </a:r>
            <a:r>
              <a:rPr lang="en-GB" sz="1800" b="0" dirty="0">
                <a:solidFill>
                  <a:srgbClr val="000000"/>
                </a:solidFill>
              </a:rPr>
              <a:t>, but it is an exchange. </a:t>
            </a:r>
          </a:p>
          <a:p>
            <a:pPr marL="457200" indent="-457200">
              <a:buFont typeface="+mj-lt"/>
              <a:buAutoNum type="arabicPeriod"/>
            </a:pPr>
            <a:r>
              <a:rPr lang="en-GB" sz="1800" b="0" dirty="0">
                <a:solidFill>
                  <a:srgbClr val="000000"/>
                </a:solidFill>
              </a:rPr>
              <a:t>So if the mentor and the mentee are willing to listen to each other … to </a:t>
            </a:r>
            <a:r>
              <a:rPr lang="en-GB" sz="1800" dirty="0">
                <a:solidFill>
                  <a:srgbClr val="000000"/>
                </a:solidFill>
              </a:rPr>
              <a:t>accomplish</a:t>
            </a:r>
            <a:r>
              <a:rPr lang="en-GB" sz="1800" b="0" dirty="0">
                <a:solidFill>
                  <a:srgbClr val="000000"/>
                </a:solidFill>
              </a:rPr>
              <a:t> the mutual goal, I think that everything's going to be alright.</a:t>
            </a:r>
          </a:p>
          <a:p>
            <a:pPr marL="457200" indent="-457200">
              <a:buFont typeface="+mj-lt"/>
              <a:buAutoNum type="arabicPeriod"/>
            </a:pPr>
            <a:r>
              <a:rPr lang="en-GB" sz="1800" b="0" dirty="0">
                <a:solidFill>
                  <a:srgbClr val="000000"/>
                </a:solidFill>
              </a:rPr>
              <a:t>And can I ask, Chris, why did you </a:t>
            </a:r>
            <a:r>
              <a:rPr lang="en-GB" sz="1800" dirty="0">
                <a:solidFill>
                  <a:srgbClr val="000000"/>
                </a:solidFill>
              </a:rPr>
              <a:t>pivot</a:t>
            </a:r>
            <a:r>
              <a:rPr lang="en-GB" sz="1800" b="0" dirty="0">
                <a:solidFill>
                  <a:srgbClr val="000000"/>
                </a:solidFill>
              </a:rPr>
              <a:t> to the mentoring side of things?</a:t>
            </a:r>
          </a:p>
          <a:p>
            <a:pPr marL="457200" indent="-457200">
              <a:buFont typeface="+mj-lt"/>
              <a:buAutoNum type="arabicPeriod"/>
            </a:pPr>
            <a:r>
              <a:rPr lang="en-GB" sz="1800" b="0" dirty="0">
                <a:solidFill>
                  <a:srgbClr val="000000"/>
                </a:solidFill>
              </a:rPr>
              <a:t>And one of the important things when there is a relationship between mentor and the mentee is a good </a:t>
            </a:r>
            <a:r>
              <a:rPr lang="en-GB" sz="1800" dirty="0">
                <a:solidFill>
                  <a:srgbClr val="000000"/>
                </a:solidFill>
              </a:rPr>
              <a:t>rapport</a:t>
            </a:r>
            <a:r>
              <a:rPr lang="en-GB" sz="1800" b="0" dirty="0">
                <a:solidFill>
                  <a:srgbClr val="000000"/>
                </a:solidFill>
              </a:rPr>
              <a:t> between the both of them</a:t>
            </a:r>
          </a:p>
          <a:p>
            <a:pPr marL="457200" indent="-457200">
              <a:buFont typeface="+mj-lt"/>
              <a:buAutoNum type="arabicPeriod"/>
            </a:pP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854FA-307F-854E-96D4-DE585DB24BD3}" type="slidenum">
              <a:rPr kumimoji="0" lang="en-GB" sz="1200" b="1" i="0" u="none" strike="noStrike" kern="1200" cap="none" spc="0" normalizeH="0" baseline="0" noProof="0" smtClean="0">
                <a:ln>
                  <a:noFill/>
                </a:ln>
                <a:solidFill>
                  <a:srgbClr val="230859"/>
                </a:solidFill>
                <a:effectLst/>
                <a:uLnTx/>
                <a:uFillTx/>
                <a:latin typeface="British Council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srgbClr val="230859"/>
              </a:solidFill>
              <a:effectLst/>
              <a:uLnTx/>
              <a:uFillTx/>
              <a:latin typeface="British Council Sans"/>
              <a:ea typeface="+mn-ea"/>
              <a:cs typeface="+mn-cs"/>
            </a:endParaRPr>
          </a:p>
        </p:txBody>
      </p:sp>
    </p:spTree>
    <p:extLst>
      <p:ext uri="{BB962C8B-B14F-4D97-AF65-F5344CB8AC3E}">
        <p14:creationId xmlns:p14="http://schemas.microsoft.com/office/powerpoint/2010/main" val="19390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1309</Words>
  <Application>Microsoft Macintosh PowerPoint</Application>
  <PresentationFormat>Widescreen</PresentationFormat>
  <Paragraphs>87</Paragraphs>
  <Slides>13</Slides>
  <Notes>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13</vt:i4>
      </vt:variant>
    </vt:vector>
  </HeadingPairs>
  <TitlesOfParts>
    <vt:vector size="22" baseType="lpstr">
      <vt:lpstr>British Council Sans Headline</vt:lpstr>
      <vt:lpstr>Calibri</vt:lpstr>
      <vt:lpstr>British Council Sans</vt:lpstr>
      <vt:lpstr>Arial</vt:lpstr>
      <vt:lpstr>Cover - white</vt:lpstr>
      <vt:lpstr>Cover - indigo</vt:lpstr>
      <vt:lpstr>British Council</vt:lpstr>
      <vt:lpstr>1_British Council</vt:lpstr>
      <vt:lpstr>British Council blank</vt:lpstr>
      <vt:lpstr>Mentoring and peer support</vt:lpstr>
      <vt:lpstr>1. Speaking Task</vt:lpstr>
      <vt:lpstr>1. Speaking task</vt:lpstr>
      <vt:lpstr>2. Grammar task</vt:lpstr>
      <vt:lpstr>2. Grammar task</vt:lpstr>
      <vt:lpstr>2. Grammar task</vt:lpstr>
      <vt:lpstr>3. Language task</vt:lpstr>
      <vt:lpstr>Look at the highlighted words. What other words could you use instead of them to keep the same meaning?</vt:lpstr>
      <vt:lpstr>4. Listening task</vt:lpstr>
      <vt:lpstr>Listen to the following extract from the podcast, and answer these questions.</vt:lpstr>
      <vt:lpstr>PowerPoint Presentation</vt:lpstr>
      <vt:lpstr>Answers</vt:lpstr>
      <vt:lpstr>Mentoring and peer support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Paul Braddock</cp:lastModifiedBy>
  <cp:revision>24</cp:revision>
  <cp:lastPrinted>2019-09-18T09:30:23Z</cp:lastPrinted>
  <dcterms:created xsi:type="dcterms:W3CDTF">2022-11-28T14:09:03Z</dcterms:created>
  <dcterms:modified xsi:type="dcterms:W3CDTF">2023-03-09T17:02:58Z</dcterms:modified>
  <cp:category/>
</cp:coreProperties>
</file>