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9" r:id="rId1"/>
    <p:sldMasterId id="2147483754" r:id="rId2"/>
    <p:sldMasterId id="2147483660" r:id="rId3"/>
    <p:sldMasterId id="2147483759" r:id="rId4"/>
    <p:sldMasterId id="2147483700" r:id="rId5"/>
  </p:sldMasterIdLst>
  <p:notesMasterIdLst>
    <p:notesMasterId r:id="rId21"/>
  </p:notesMasterIdLst>
  <p:handoutMasterIdLst>
    <p:handoutMasterId r:id="rId22"/>
  </p:handoutMasterIdLst>
  <p:sldIdLst>
    <p:sldId id="305" r:id="rId6"/>
    <p:sldId id="304" r:id="rId7"/>
    <p:sldId id="282" r:id="rId8"/>
    <p:sldId id="309" r:id="rId9"/>
    <p:sldId id="308" r:id="rId10"/>
    <p:sldId id="313" r:id="rId11"/>
    <p:sldId id="310" r:id="rId12"/>
    <p:sldId id="311" r:id="rId13"/>
    <p:sldId id="314" r:id="rId14"/>
    <p:sldId id="315" r:id="rId15"/>
    <p:sldId id="316" r:id="rId16"/>
    <p:sldId id="317" r:id="rId17"/>
    <p:sldId id="320" r:id="rId18"/>
    <p:sldId id="319" r:id="rId19"/>
    <p:sldId id="303" r:id="rId20"/>
  </p:sldIdLst>
  <p:sldSz cx="12192000" cy="6858000"/>
  <p:notesSz cx="6858000" cy="9144000"/>
  <p:embeddedFontLst>
    <p:embeddedFont>
      <p:font typeface="British Council Sans" panose="020B0604020202020204" charset="0"/>
      <p:regular r:id="rId23"/>
      <p:bold r:id="rId24"/>
      <p:italic r:id="rId25"/>
      <p:boldItalic r:id="rId26"/>
    </p:embeddedFont>
    <p:embeddedFont>
      <p:font typeface="British Council Sans Headline" panose="020B0604020202020204" charset="0"/>
      <p:regular r:id="rId27"/>
    </p:embeddedFont>
    <p:embeddedFont>
      <p:font typeface="Calibri" panose="020F0502020204030204" pitchFamily="34"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reth Royle" initials="GR" lastIdx="31" clrIdx="0">
    <p:extLst>
      <p:ext uri="{19B8F6BF-5375-455C-9EA6-DF929625EA0E}">
        <p15:presenceInfo xmlns:p15="http://schemas.microsoft.com/office/powerpoint/2012/main" userId="6f799235006a86a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0D7"/>
    <a:srgbClr val="920061"/>
    <a:srgbClr val="005C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15B872-67BC-4C43-A664-31E732EFD12B}" v="251" dt="2022-12-07T15:53:28.3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884" autoAdjust="0"/>
    <p:restoredTop sz="87077" autoAdjust="0"/>
  </p:normalViewPr>
  <p:slideViewPr>
    <p:cSldViewPr snapToGrid="0" snapToObjects="1">
      <p:cViewPr varScale="1">
        <p:scale>
          <a:sx n="51" d="100"/>
          <a:sy n="51" d="100"/>
        </p:scale>
        <p:origin x="492" y="3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96" d="100"/>
          <a:sy n="96" d="100"/>
        </p:scale>
        <p:origin x="2480" y="16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4.fntdata"/><Relationship Id="rId21" Type="http://schemas.openxmlformats.org/officeDocument/2006/relationships/notesMaster" Target="notesMasters/notesMaster1.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3.fntdata"/><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2.fntdata"/><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9.fntdata"/><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Sowton" userId="b75a0b89fe49b026" providerId="LiveId" clId="{6615B872-67BC-4C43-A664-31E732EFD12B}"/>
    <pc:docChg chg="undo custSel addSld delSld modSld sldOrd">
      <pc:chgData name="Chris Sowton" userId="b75a0b89fe49b026" providerId="LiveId" clId="{6615B872-67BC-4C43-A664-31E732EFD12B}" dt="2022-12-19T09:45:59.953" v="3893" actId="20577"/>
      <pc:docMkLst>
        <pc:docMk/>
      </pc:docMkLst>
      <pc:sldChg chg="delSp modSp del mod modNotesTx">
        <pc:chgData name="Chris Sowton" userId="b75a0b89fe49b026" providerId="LiveId" clId="{6615B872-67BC-4C43-A664-31E732EFD12B}" dt="2022-12-07T15:50:29.845" v="3766" actId="12"/>
        <pc:sldMkLst>
          <pc:docMk/>
          <pc:sldMk cId="437202649" sldId="282"/>
        </pc:sldMkLst>
        <pc:spChg chg="mod">
          <ac:chgData name="Chris Sowton" userId="b75a0b89fe49b026" providerId="LiveId" clId="{6615B872-67BC-4C43-A664-31E732EFD12B}" dt="2022-12-07T15:50:29.845" v="3766" actId="12"/>
          <ac:spMkLst>
            <pc:docMk/>
            <pc:sldMk cId="437202649" sldId="282"/>
            <ac:spMk id="4" creationId="{E2A0CB86-8D61-744C-8C38-3EE23DFB811B}"/>
          </ac:spMkLst>
        </pc:spChg>
        <pc:picChg chg="del">
          <ac:chgData name="Chris Sowton" userId="b75a0b89fe49b026" providerId="LiveId" clId="{6615B872-67BC-4C43-A664-31E732EFD12B}" dt="2022-12-07T12:09:47.751" v="90"/>
          <ac:picMkLst>
            <pc:docMk/>
            <pc:sldMk cId="437202649" sldId="282"/>
            <ac:picMk id="2" creationId="{85D97E89-202E-BD2E-C8C6-5756FDBCC322}"/>
          </ac:picMkLst>
        </pc:picChg>
      </pc:sldChg>
      <pc:sldChg chg="del">
        <pc:chgData name="Chris Sowton" userId="b75a0b89fe49b026" providerId="LiveId" clId="{6615B872-67BC-4C43-A664-31E732EFD12B}" dt="2022-12-07T09:35:03.834" v="62" actId="47"/>
        <pc:sldMkLst>
          <pc:docMk/>
          <pc:sldMk cId="2242556244" sldId="283"/>
        </pc:sldMkLst>
      </pc:sldChg>
      <pc:sldChg chg="del">
        <pc:chgData name="Chris Sowton" userId="b75a0b89fe49b026" providerId="LiveId" clId="{6615B872-67BC-4C43-A664-31E732EFD12B}" dt="2022-12-07T09:35:05.243" v="63" actId="47"/>
        <pc:sldMkLst>
          <pc:docMk/>
          <pc:sldMk cId="106187771" sldId="284"/>
        </pc:sldMkLst>
      </pc:sldChg>
      <pc:sldChg chg="del">
        <pc:chgData name="Chris Sowton" userId="b75a0b89fe49b026" providerId="LiveId" clId="{6615B872-67BC-4C43-A664-31E732EFD12B}" dt="2022-12-07T09:35:06.160" v="64" actId="47"/>
        <pc:sldMkLst>
          <pc:docMk/>
          <pc:sldMk cId="3120786710" sldId="285"/>
        </pc:sldMkLst>
      </pc:sldChg>
      <pc:sldChg chg="del">
        <pc:chgData name="Chris Sowton" userId="b75a0b89fe49b026" providerId="LiveId" clId="{6615B872-67BC-4C43-A664-31E732EFD12B}" dt="2022-12-07T14:54:57.242" v="2543" actId="47"/>
        <pc:sldMkLst>
          <pc:docMk/>
          <pc:sldMk cId="2792007976" sldId="286"/>
        </pc:sldMkLst>
      </pc:sldChg>
      <pc:sldChg chg="modSp add del mod modNotesTx">
        <pc:chgData name="Chris Sowton" userId="b75a0b89fe49b026" providerId="LiveId" clId="{6615B872-67BC-4C43-A664-31E732EFD12B}" dt="2022-12-07T14:56:43.458" v="2591" actId="6549"/>
        <pc:sldMkLst>
          <pc:docMk/>
          <pc:sldMk cId="1348785245" sldId="303"/>
        </pc:sldMkLst>
        <pc:spChg chg="mod">
          <ac:chgData name="Chris Sowton" userId="b75a0b89fe49b026" providerId="LiveId" clId="{6615B872-67BC-4C43-A664-31E732EFD12B}" dt="2022-12-07T14:56:25.966" v="2589" actId="20577"/>
          <ac:spMkLst>
            <pc:docMk/>
            <pc:sldMk cId="1348785245" sldId="303"/>
            <ac:spMk id="6" creationId="{B168D673-5D0D-D541-B92F-3B1F7A86DED6}"/>
          </ac:spMkLst>
        </pc:spChg>
      </pc:sldChg>
      <pc:sldChg chg="modSp mod">
        <pc:chgData name="Chris Sowton" userId="b75a0b89fe49b026" providerId="LiveId" clId="{6615B872-67BC-4C43-A664-31E732EFD12B}" dt="2022-12-07T09:34:55.738" v="60" actId="20577"/>
        <pc:sldMkLst>
          <pc:docMk/>
          <pc:sldMk cId="3046916515" sldId="304"/>
        </pc:sldMkLst>
        <pc:spChg chg="mod">
          <ac:chgData name="Chris Sowton" userId="b75a0b89fe49b026" providerId="LiveId" clId="{6615B872-67BC-4C43-A664-31E732EFD12B}" dt="2022-12-07T09:34:55.738" v="60" actId="20577"/>
          <ac:spMkLst>
            <pc:docMk/>
            <pc:sldMk cId="3046916515" sldId="304"/>
            <ac:spMk id="3" creationId="{00000000-0000-0000-0000-000000000000}"/>
          </ac:spMkLst>
        </pc:spChg>
      </pc:sldChg>
      <pc:sldChg chg="modSp mod">
        <pc:chgData name="Chris Sowton" userId="b75a0b89fe49b026" providerId="LiveId" clId="{6615B872-67BC-4C43-A664-31E732EFD12B}" dt="2022-12-07T09:34:32.116" v="36" actId="20577"/>
        <pc:sldMkLst>
          <pc:docMk/>
          <pc:sldMk cId="1918260589" sldId="305"/>
        </pc:sldMkLst>
        <pc:spChg chg="mod">
          <ac:chgData name="Chris Sowton" userId="b75a0b89fe49b026" providerId="LiveId" clId="{6615B872-67BC-4C43-A664-31E732EFD12B}" dt="2022-12-07T09:34:08.333" v="27" actId="20577"/>
          <ac:spMkLst>
            <pc:docMk/>
            <pc:sldMk cId="1918260589" sldId="305"/>
            <ac:spMk id="3" creationId="{1550F4C3-E7DE-DD16-0B63-FB1DE1B62B7C}"/>
          </ac:spMkLst>
        </pc:spChg>
        <pc:spChg chg="mod">
          <ac:chgData name="Chris Sowton" userId="b75a0b89fe49b026" providerId="LiveId" clId="{6615B872-67BC-4C43-A664-31E732EFD12B}" dt="2022-12-07T09:34:32.116" v="36" actId="20577"/>
          <ac:spMkLst>
            <pc:docMk/>
            <pc:sldMk cId="1918260589" sldId="305"/>
            <ac:spMk id="5" creationId="{C98DC46C-470D-C217-F3C4-A8CFA7B397E3}"/>
          </ac:spMkLst>
        </pc:spChg>
      </pc:sldChg>
      <pc:sldChg chg="modSp add del mod modNotesTx">
        <pc:chgData name="Chris Sowton" userId="b75a0b89fe49b026" providerId="LiveId" clId="{6615B872-67BC-4C43-A664-31E732EFD12B}" dt="2022-12-07T13:16:25.807" v="1617" actId="115"/>
        <pc:sldMkLst>
          <pc:docMk/>
          <pc:sldMk cId="1744318998" sldId="308"/>
        </pc:sldMkLst>
        <pc:spChg chg="mod">
          <ac:chgData name="Chris Sowton" userId="b75a0b89fe49b026" providerId="LiveId" clId="{6615B872-67BC-4C43-A664-31E732EFD12B}" dt="2022-12-07T13:16:25.807" v="1617" actId="115"/>
          <ac:spMkLst>
            <pc:docMk/>
            <pc:sldMk cId="1744318998" sldId="308"/>
            <ac:spMk id="3" creationId="{2011BD56-0F17-BE9E-2292-45889E478EE5}"/>
          </ac:spMkLst>
        </pc:spChg>
      </pc:sldChg>
      <pc:sldChg chg="add">
        <pc:chgData name="Chris Sowton" userId="b75a0b89fe49b026" providerId="LiveId" clId="{6615B872-67BC-4C43-A664-31E732EFD12B}" dt="2022-12-07T12:09:54.667" v="91"/>
        <pc:sldMkLst>
          <pc:docMk/>
          <pc:sldMk cId="2766141008" sldId="309"/>
        </pc:sldMkLst>
      </pc:sldChg>
      <pc:sldChg chg="add">
        <pc:chgData name="Chris Sowton" userId="b75a0b89fe49b026" providerId="LiveId" clId="{6615B872-67BC-4C43-A664-31E732EFD12B}" dt="2022-12-07T12:10:36.565" v="92"/>
        <pc:sldMkLst>
          <pc:docMk/>
          <pc:sldMk cId="171045741" sldId="310"/>
        </pc:sldMkLst>
      </pc:sldChg>
      <pc:sldChg chg="add del ord">
        <pc:chgData name="Chris Sowton" userId="b75a0b89fe49b026" providerId="LiveId" clId="{6615B872-67BC-4C43-A664-31E732EFD12B}" dt="2022-12-07T12:13:26.485" v="527" actId="47"/>
        <pc:sldMkLst>
          <pc:docMk/>
          <pc:sldMk cId="1232015240" sldId="311"/>
        </pc:sldMkLst>
      </pc:sldChg>
      <pc:sldChg chg="modSp add mod ord modNotesTx">
        <pc:chgData name="Chris Sowton" userId="b75a0b89fe49b026" providerId="LiveId" clId="{6615B872-67BC-4C43-A664-31E732EFD12B}" dt="2022-12-07T13:28:18.174" v="2231" actId="20577"/>
        <pc:sldMkLst>
          <pc:docMk/>
          <pc:sldMk cId="2278535620" sldId="311"/>
        </pc:sldMkLst>
        <pc:spChg chg="mod">
          <ac:chgData name="Chris Sowton" userId="b75a0b89fe49b026" providerId="LiveId" clId="{6615B872-67BC-4C43-A664-31E732EFD12B}" dt="2022-12-07T12:18:34.061" v="546" actId="20577"/>
          <ac:spMkLst>
            <pc:docMk/>
            <pc:sldMk cId="2278535620" sldId="311"/>
            <ac:spMk id="2" creationId="{E9724CB6-1833-F63B-1213-CB07B43F3B8C}"/>
          </ac:spMkLst>
        </pc:spChg>
        <pc:spChg chg="mod">
          <ac:chgData name="Chris Sowton" userId="b75a0b89fe49b026" providerId="LiveId" clId="{6615B872-67BC-4C43-A664-31E732EFD12B}" dt="2022-12-07T13:28:18.174" v="2231" actId="20577"/>
          <ac:spMkLst>
            <pc:docMk/>
            <pc:sldMk cId="2278535620" sldId="311"/>
            <ac:spMk id="3" creationId="{2011BD56-0F17-BE9E-2292-45889E478EE5}"/>
          </ac:spMkLst>
        </pc:spChg>
      </pc:sldChg>
      <pc:sldChg chg="modSp add del mod ord">
        <pc:chgData name="Chris Sowton" userId="b75a0b89fe49b026" providerId="LiveId" clId="{6615B872-67BC-4C43-A664-31E732EFD12B}" dt="2022-12-07T14:55:36.975" v="2547" actId="47"/>
        <pc:sldMkLst>
          <pc:docMk/>
          <pc:sldMk cId="1386737850" sldId="312"/>
        </pc:sldMkLst>
        <pc:spChg chg="mod">
          <ac:chgData name="Chris Sowton" userId="b75a0b89fe49b026" providerId="LiveId" clId="{6615B872-67BC-4C43-A664-31E732EFD12B}" dt="2022-12-07T12:21:03.993" v="668" actId="20577"/>
          <ac:spMkLst>
            <pc:docMk/>
            <pc:sldMk cId="1386737850" sldId="312"/>
            <ac:spMk id="2" creationId="{E9724CB6-1833-F63B-1213-CB07B43F3B8C}"/>
          </ac:spMkLst>
        </pc:spChg>
        <pc:spChg chg="mod">
          <ac:chgData name="Chris Sowton" userId="b75a0b89fe49b026" providerId="LiveId" clId="{6615B872-67BC-4C43-A664-31E732EFD12B}" dt="2022-12-07T12:21:14.582" v="696" actId="20577"/>
          <ac:spMkLst>
            <pc:docMk/>
            <pc:sldMk cId="1386737850" sldId="312"/>
            <ac:spMk id="3" creationId="{2011BD56-0F17-BE9E-2292-45889E478EE5}"/>
          </ac:spMkLst>
        </pc:spChg>
      </pc:sldChg>
      <pc:sldChg chg="modSp add modAnim modNotesTx">
        <pc:chgData name="Chris Sowton" userId="b75a0b89fe49b026" providerId="LiveId" clId="{6615B872-67BC-4C43-A664-31E732EFD12B}" dt="2022-12-07T15:53:28.304" v="3888" actId="20577"/>
        <pc:sldMkLst>
          <pc:docMk/>
          <pc:sldMk cId="3673911781" sldId="313"/>
        </pc:sldMkLst>
        <pc:spChg chg="mod">
          <ac:chgData name="Chris Sowton" userId="b75a0b89fe49b026" providerId="LiveId" clId="{6615B872-67BC-4C43-A664-31E732EFD12B}" dt="2022-12-07T15:53:28.304" v="3888" actId="20577"/>
          <ac:spMkLst>
            <pc:docMk/>
            <pc:sldMk cId="3673911781" sldId="313"/>
            <ac:spMk id="3" creationId="{2011BD56-0F17-BE9E-2292-45889E478EE5}"/>
          </ac:spMkLst>
        </pc:spChg>
      </pc:sldChg>
      <pc:sldChg chg="add modNotesTx">
        <pc:chgData name="Chris Sowton" userId="b75a0b89fe49b026" providerId="LiveId" clId="{6615B872-67BC-4C43-A664-31E732EFD12B}" dt="2022-12-07T14:57:13.601" v="2592" actId="6549"/>
        <pc:sldMkLst>
          <pc:docMk/>
          <pc:sldMk cId="1939007607" sldId="314"/>
        </pc:sldMkLst>
      </pc:sldChg>
      <pc:sldChg chg="modSp add mod modNotesTx">
        <pc:chgData name="Chris Sowton" userId="b75a0b89fe49b026" providerId="LiveId" clId="{6615B872-67BC-4C43-A664-31E732EFD12B}" dt="2022-12-07T14:58:37.150" v="2760"/>
        <pc:sldMkLst>
          <pc:docMk/>
          <pc:sldMk cId="1390631732" sldId="315"/>
        </pc:sldMkLst>
        <pc:spChg chg="mod">
          <ac:chgData name="Chris Sowton" userId="b75a0b89fe49b026" providerId="LiveId" clId="{6615B872-67BC-4C43-A664-31E732EFD12B}" dt="2022-12-07T14:58:37.150" v="2760"/>
          <ac:spMkLst>
            <pc:docMk/>
            <pc:sldMk cId="1390631732" sldId="315"/>
            <ac:spMk id="3" creationId="{2011BD56-0F17-BE9E-2292-45889E478EE5}"/>
          </ac:spMkLst>
        </pc:spChg>
      </pc:sldChg>
      <pc:sldChg chg="modSp add mod modAnim modNotesTx">
        <pc:chgData name="Chris Sowton" userId="b75a0b89fe49b026" providerId="LiveId" clId="{6615B872-67BC-4C43-A664-31E732EFD12B}" dt="2022-12-07T14:59:02.156" v="2766" actId="115"/>
        <pc:sldMkLst>
          <pc:docMk/>
          <pc:sldMk cId="2224871042" sldId="316"/>
        </pc:sldMkLst>
        <pc:spChg chg="mod">
          <ac:chgData name="Chris Sowton" userId="b75a0b89fe49b026" providerId="LiveId" clId="{6615B872-67BC-4C43-A664-31E732EFD12B}" dt="2022-12-07T14:59:02.156" v="2766" actId="115"/>
          <ac:spMkLst>
            <pc:docMk/>
            <pc:sldMk cId="2224871042" sldId="316"/>
            <ac:spMk id="3" creationId="{2011BD56-0F17-BE9E-2292-45889E478EE5}"/>
          </ac:spMkLst>
        </pc:spChg>
      </pc:sldChg>
      <pc:sldChg chg="add del">
        <pc:chgData name="Chris Sowton" userId="b75a0b89fe49b026" providerId="LiveId" clId="{6615B872-67BC-4C43-A664-31E732EFD12B}" dt="2022-12-07T14:55:29.170" v="2546"/>
        <pc:sldMkLst>
          <pc:docMk/>
          <pc:sldMk cId="3000449738" sldId="317"/>
        </pc:sldMkLst>
      </pc:sldChg>
      <pc:sldChg chg="delSp add del modNotesTx">
        <pc:chgData name="Chris Sowton" userId="b75a0b89fe49b026" providerId="LiveId" clId="{6615B872-67BC-4C43-A664-31E732EFD12B}" dt="2022-12-07T15:50:02.439" v="3764" actId="47"/>
        <pc:sldMkLst>
          <pc:docMk/>
          <pc:sldMk cId="1959255928" sldId="318"/>
        </pc:sldMkLst>
        <pc:picChg chg="del">
          <ac:chgData name="Chris Sowton" userId="b75a0b89fe49b026" providerId="LiveId" clId="{6615B872-67BC-4C43-A664-31E732EFD12B}" dt="2022-12-07T15:05:37.742" v="2952"/>
          <ac:picMkLst>
            <pc:docMk/>
            <pc:sldMk cId="1959255928" sldId="318"/>
            <ac:picMk id="5" creationId="{6A522228-EA77-54DD-14CC-4C5462A7405D}"/>
          </ac:picMkLst>
        </pc:picChg>
      </pc:sldChg>
      <pc:sldChg chg="modSp mod modNotesTx">
        <pc:chgData name="Chris Sowton" userId="b75a0b89fe49b026" providerId="LiveId" clId="{6615B872-67BC-4C43-A664-31E732EFD12B}" dt="2022-12-19T09:45:59.953" v="3893" actId="20577"/>
        <pc:sldMkLst>
          <pc:docMk/>
          <pc:sldMk cId="1509829129" sldId="319"/>
        </pc:sldMkLst>
        <pc:spChg chg="mod">
          <ac:chgData name="Chris Sowton" userId="b75a0b89fe49b026" providerId="LiveId" clId="{6615B872-67BC-4C43-A664-31E732EFD12B}" dt="2022-12-07T15:40:25.174" v="3426" actId="113"/>
          <ac:spMkLst>
            <pc:docMk/>
            <pc:sldMk cId="1509829129" sldId="319"/>
            <ac:spMk id="3" creationId="{E7396F48-3BC9-1382-1CEA-E69C0084A72B}"/>
          </ac:spMkLst>
        </pc:spChg>
      </pc:sldChg>
      <pc:sldChg chg="addSp delSp modSp add del mod ord modNotesTx">
        <pc:chgData name="Chris Sowton" userId="b75a0b89fe49b026" providerId="LiveId" clId="{6615B872-67BC-4C43-A664-31E732EFD12B}" dt="2022-12-07T15:49:39.952" v="3763" actId="20577"/>
        <pc:sldMkLst>
          <pc:docMk/>
          <pc:sldMk cId="3487705665" sldId="320"/>
        </pc:sldMkLst>
        <pc:spChg chg="mod">
          <ac:chgData name="Chris Sowton" userId="b75a0b89fe49b026" providerId="LiveId" clId="{6615B872-67BC-4C43-A664-31E732EFD12B}" dt="2022-12-07T15:07:22.063" v="2967" actId="20577"/>
          <ac:spMkLst>
            <pc:docMk/>
            <pc:sldMk cId="3487705665" sldId="320"/>
            <ac:spMk id="2" creationId="{E7FCED4B-0058-8D98-3C56-5B60A11F6689}"/>
          </ac:spMkLst>
        </pc:spChg>
        <pc:spChg chg="mod">
          <ac:chgData name="Chris Sowton" userId="b75a0b89fe49b026" providerId="LiveId" clId="{6615B872-67BC-4C43-A664-31E732EFD12B}" dt="2022-12-07T15:48:50.424" v="3668" actId="20577"/>
          <ac:spMkLst>
            <pc:docMk/>
            <pc:sldMk cId="3487705665" sldId="320"/>
            <ac:spMk id="3" creationId="{E7396F48-3BC9-1382-1CEA-E69C0084A72B}"/>
          </ac:spMkLst>
        </pc:spChg>
        <pc:spChg chg="add del">
          <ac:chgData name="Chris Sowton" userId="b75a0b89fe49b026" providerId="LiveId" clId="{6615B872-67BC-4C43-A664-31E732EFD12B}" dt="2022-12-07T15:39:00.778" v="3415" actId="478"/>
          <ac:spMkLst>
            <pc:docMk/>
            <pc:sldMk cId="3487705665" sldId="320"/>
            <ac:spMk id="6" creationId="{7DDC7441-5CFA-7B39-EE8B-66B526E06EE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47A7BA6-C638-465B-9AAD-85D10B1E07AD}" type="datetimeFigureOut">
              <a:rPr lang="en-GB" smtClean="0"/>
              <a:t>19/12/2022</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5C142D4-5647-4A56-9986-C5881B7B5362}" type="slidenum">
              <a:rPr lang="en-GB" smtClean="0"/>
              <a:t>‹#›</a:t>
            </a:fld>
            <a:endParaRPr lang="en-GB"/>
          </a:p>
        </p:txBody>
      </p:sp>
    </p:spTree>
    <p:extLst>
      <p:ext uri="{BB962C8B-B14F-4D97-AF65-F5344CB8AC3E}">
        <p14:creationId xmlns:p14="http://schemas.microsoft.com/office/powerpoint/2010/main" val="196926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303045-9E18-4723-8DEC-FFCFCD854557}" type="datetimeFigureOut">
              <a:rPr lang="en-GB" smtClean="0"/>
              <a:t>19/12/2022</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C7F705-F937-46CB-A48B-0D9E19179A36}" type="slidenum">
              <a:rPr lang="en-GB" smtClean="0"/>
              <a:t>‹#›</a:t>
            </a:fld>
            <a:endParaRPr lang="en-GB"/>
          </a:p>
        </p:txBody>
      </p:sp>
    </p:spTree>
    <p:extLst>
      <p:ext uri="{BB962C8B-B14F-4D97-AF65-F5344CB8AC3E}">
        <p14:creationId xmlns:p14="http://schemas.microsoft.com/office/powerpoint/2010/main" val="1292058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dirty="0"/>
              <a:t>Here is a few suggested questions about virtual reality which you could ask students to discuss. The ones you choose will depend on the language level of your class, and also what they already know about the topic.</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C7F705-F937-46CB-A48B-0D9E19179A3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26651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C7F705-F937-46CB-A48B-0D9E19179A3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95174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these examples all come from the interview with Nergiz Kern, and can be found in the transcript.</a:t>
            </a:r>
          </a:p>
          <a:p>
            <a:endParaRPr lang="en-GB" dirty="0"/>
          </a:p>
          <a:p>
            <a:r>
              <a:rPr lang="en-GB" dirty="0"/>
              <a:t>1 Ask learners to look at the underlined language, and to explain what a phrasal verb is (= a phrase that combines a verb with a preposition or adverb or both). It is a feature of informal / spoken language.</a:t>
            </a:r>
          </a:p>
          <a:p>
            <a:r>
              <a:rPr lang="en-GB" dirty="0"/>
              <a:t>2 Ask learners to identify a more formal, single-word verb which could replace the phrasal verbs underlined.</a:t>
            </a:r>
          </a:p>
        </p:txBody>
      </p:sp>
      <p:sp>
        <p:nvSpPr>
          <p:cNvPr id="4" name="Slide Number Placeholder 3"/>
          <p:cNvSpPr>
            <a:spLocks noGrp="1"/>
          </p:cNvSpPr>
          <p:nvPr>
            <p:ph type="sldNum" sz="quarter" idx="5"/>
          </p:nvPr>
        </p:nvSpPr>
        <p:spPr/>
        <p:txBody>
          <a:bodyPr/>
          <a:lstStyle/>
          <a:p>
            <a:fld id="{A5C7F705-F937-46CB-A48B-0D9E19179A36}" type="slidenum">
              <a:rPr lang="en-GB" smtClean="0"/>
              <a:t>5</a:t>
            </a:fld>
            <a:endParaRPr lang="en-GB"/>
          </a:p>
        </p:txBody>
      </p:sp>
    </p:spTree>
    <p:extLst>
      <p:ext uri="{BB962C8B-B14F-4D97-AF65-F5344CB8AC3E}">
        <p14:creationId xmlns:p14="http://schemas.microsoft.com/office/powerpoint/2010/main" val="4205700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these examples all come from the interview with Nergiz Kern, and can be found in the transcript.</a:t>
            </a:r>
          </a:p>
          <a:p>
            <a:endParaRPr lang="en-GB" dirty="0"/>
          </a:p>
          <a:p>
            <a:r>
              <a:rPr lang="en-GB" dirty="0"/>
              <a:t>1 Go through answers one-by-one. Note that only one suggested answer is given. Other answers may also be possible. </a:t>
            </a:r>
          </a:p>
        </p:txBody>
      </p:sp>
      <p:sp>
        <p:nvSpPr>
          <p:cNvPr id="4" name="Slide Number Placeholder 3"/>
          <p:cNvSpPr>
            <a:spLocks noGrp="1"/>
          </p:cNvSpPr>
          <p:nvPr>
            <p:ph type="sldNum" sz="quarter" idx="5"/>
          </p:nvPr>
        </p:nvSpPr>
        <p:spPr/>
        <p:txBody>
          <a:bodyPr/>
          <a:lstStyle/>
          <a:p>
            <a:fld id="{A5C7F705-F937-46CB-A48B-0D9E19179A36}" type="slidenum">
              <a:rPr lang="en-GB" smtClean="0"/>
              <a:t>6</a:t>
            </a:fld>
            <a:endParaRPr lang="en-GB"/>
          </a:p>
        </p:txBody>
      </p:sp>
    </p:spTree>
    <p:extLst>
      <p:ext uri="{BB962C8B-B14F-4D97-AF65-F5344CB8AC3E}">
        <p14:creationId xmlns:p14="http://schemas.microsoft.com/office/powerpoint/2010/main" val="1988464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these examples all come from the interview with Nergiz Kern, and can be found in the transcript.</a:t>
            </a:r>
          </a:p>
          <a:p>
            <a:endParaRPr lang="en-GB" dirty="0"/>
          </a:p>
          <a:p>
            <a:r>
              <a:rPr lang="en-GB" dirty="0"/>
              <a:t>1 Ask learners to explain what a collocation is (= common word combinations in a phrase). </a:t>
            </a:r>
          </a:p>
          <a:p>
            <a:r>
              <a:rPr lang="en-GB" dirty="0"/>
              <a:t>2 Tell them to create 10 collocations from the 20 words here. If they find this difficult, you might give them the first words in each pair. </a:t>
            </a:r>
          </a:p>
        </p:txBody>
      </p:sp>
      <p:sp>
        <p:nvSpPr>
          <p:cNvPr id="4" name="Slide Number Placeholder 3"/>
          <p:cNvSpPr>
            <a:spLocks noGrp="1"/>
          </p:cNvSpPr>
          <p:nvPr>
            <p:ph type="sldNum" sz="quarter" idx="5"/>
          </p:nvPr>
        </p:nvSpPr>
        <p:spPr/>
        <p:txBody>
          <a:bodyPr/>
          <a:lstStyle/>
          <a:p>
            <a:fld id="{A5C7F705-F937-46CB-A48B-0D9E19179A36}" type="slidenum">
              <a:rPr lang="en-GB" smtClean="0"/>
              <a:t>8</a:t>
            </a:fld>
            <a:endParaRPr lang="en-GB"/>
          </a:p>
        </p:txBody>
      </p:sp>
    </p:spTree>
    <p:extLst>
      <p:ext uri="{BB962C8B-B14F-4D97-AF65-F5344CB8AC3E}">
        <p14:creationId xmlns:p14="http://schemas.microsoft.com/office/powerpoint/2010/main" val="1649117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9</a:t>
            </a:fld>
            <a:endParaRPr lang="en-GB"/>
          </a:p>
        </p:txBody>
      </p:sp>
    </p:spTree>
    <p:extLst>
      <p:ext uri="{BB962C8B-B14F-4D97-AF65-F5344CB8AC3E}">
        <p14:creationId xmlns:p14="http://schemas.microsoft.com/office/powerpoint/2010/main" val="1193117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these examples all come from the interview with Nergiz Kern, and can be found in the transcript.</a:t>
            </a:r>
          </a:p>
          <a:p>
            <a:endParaRPr lang="en-GB" dirty="0"/>
          </a:p>
          <a:p>
            <a:r>
              <a:rPr lang="en-GB" dirty="0"/>
              <a:t>1 Ask learners to complete these sentences with the correct collocation. They can also use the transcript if </a:t>
            </a:r>
            <a:r>
              <a:rPr lang="en-GB" dirty="0" err="1"/>
              <a:t>necessaryto</a:t>
            </a:r>
            <a:r>
              <a:rPr lang="en-GB" dirty="0"/>
              <a:t> identify, or check, their answers.  </a:t>
            </a:r>
          </a:p>
        </p:txBody>
      </p:sp>
      <p:sp>
        <p:nvSpPr>
          <p:cNvPr id="4" name="Slide Number Placeholder 3"/>
          <p:cNvSpPr>
            <a:spLocks noGrp="1"/>
          </p:cNvSpPr>
          <p:nvPr>
            <p:ph type="sldNum" sz="quarter" idx="5"/>
          </p:nvPr>
        </p:nvSpPr>
        <p:spPr/>
        <p:txBody>
          <a:bodyPr/>
          <a:lstStyle/>
          <a:p>
            <a:fld id="{A5C7F705-F937-46CB-A48B-0D9E19179A36}" type="slidenum">
              <a:rPr lang="en-GB" smtClean="0"/>
              <a:t>10</a:t>
            </a:fld>
            <a:endParaRPr lang="en-GB"/>
          </a:p>
        </p:txBody>
      </p:sp>
    </p:spTree>
    <p:extLst>
      <p:ext uri="{BB962C8B-B14F-4D97-AF65-F5344CB8AC3E}">
        <p14:creationId xmlns:p14="http://schemas.microsoft.com/office/powerpoint/2010/main" val="3948145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11</a:t>
            </a:fld>
            <a:endParaRPr lang="en-GB"/>
          </a:p>
        </p:txBody>
      </p:sp>
    </p:spTree>
    <p:extLst>
      <p:ext uri="{BB962C8B-B14F-4D97-AF65-F5344CB8AC3E}">
        <p14:creationId xmlns:p14="http://schemas.microsoft.com/office/powerpoint/2010/main" val="2225708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Suggested answers are as follows:</a:t>
            </a:r>
          </a:p>
          <a:p>
            <a:pPr marL="228600" indent="-228600">
              <a:buAutoNum type="arabicPeriod"/>
            </a:pPr>
            <a:r>
              <a:rPr lang="en-GB" dirty="0"/>
              <a:t>When students wear a headset, they can’t see their physical surroundings; avatars don’t yet have full facial expressions; pronunciation is hard. </a:t>
            </a:r>
          </a:p>
          <a:p>
            <a:pPr marL="228600" indent="-228600">
              <a:buAutoNum type="arabicPeriod"/>
            </a:pPr>
            <a:r>
              <a:rPr lang="en-GB" dirty="0"/>
              <a:t>A blended course – i.e. one which is part VR, part face-to-face. </a:t>
            </a:r>
          </a:p>
          <a:p>
            <a:pPr marL="228600" indent="-228600">
              <a:buAutoNum type="arabicPeriod"/>
            </a:pPr>
            <a:r>
              <a:rPr lang="en-GB" dirty="0"/>
              <a:t>“The best of both worlds.”</a:t>
            </a:r>
          </a:p>
          <a:p>
            <a:pPr marL="228600" indent="-228600">
              <a:buAutoNum type="arabicPeriod"/>
            </a:pPr>
            <a:r>
              <a:rPr lang="en-GB" dirty="0"/>
              <a:t>No – it’s not a useful or valuable use of the technology.  </a:t>
            </a:r>
          </a:p>
        </p:txBody>
      </p:sp>
      <p:sp>
        <p:nvSpPr>
          <p:cNvPr id="4" name="Slide Number Placeholder 3"/>
          <p:cNvSpPr>
            <a:spLocks noGrp="1"/>
          </p:cNvSpPr>
          <p:nvPr>
            <p:ph type="sldNum" sz="quarter" idx="5"/>
          </p:nvPr>
        </p:nvSpPr>
        <p:spPr/>
        <p:txBody>
          <a:bodyPr/>
          <a:lstStyle/>
          <a:p>
            <a:fld id="{A5C7F705-F937-46CB-A48B-0D9E19179A36}" type="slidenum">
              <a:rPr lang="en-GB" smtClean="0"/>
              <a:t>13</a:t>
            </a:fld>
            <a:endParaRPr lang="en-GB"/>
          </a:p>
        </p:txBody>
      </p:sp>
    </p:spTree>
    <p:extLst>
      <p:ext uri="{BB962C8B-B14F-4D97-AF65-F5344CB8AC3E}">
        <p14:creationId xmlns:p14="http://schemas.microsoft.com/office/powerpoint/2010/main" val="830625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dirty="0"/>
              <a:t>This section begins </a:t>
            </a:r>
            <a:r>
              <a:rPr lang="en-GB"/>
              <a:t>at 07:46.</a:t>
            </a: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C7F705-F937-46CB-A48B-0D9E19179A3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29940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white">
    <p:spTree>
      <p:nvGrpSpPr>
        <p:cNvPr id="1" name=""/>
        <p:cNvGrpSpPr/>
        <p:nvPr/>
      </p:nvGrpSpPr>
      <p:grpSpPr>
        <a:xfrm>
          <a:off x="0" y="0"/>
          <a:ext cx="0" cy="0"/>
          <a:chOff x="0" y="0"/>
          <a:chExt cx="0" cy="0"/>
        </a:xfrm>
      </p:grpSpPr>
      <p:pic>
        <p:nvPicPr>
          <p:cNvPr id="14" name="British Council Logo">
            <a:extLst>
              <a:ext uri="{FF2B5EF4-FFF2-40B4-BE49-F238E27FC236}">
                <a16:creationId xmlns:a16="http://schemas.microsoft.com/office/drawing/2014/main" id="{5DDEF12C-7487-864E-958F-4B2E3D93029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48000" y="504000"/>
            <a:ext cx="1460500" cy="419100"/>
          </a:xfrm>
          <a:prstGeom prst="rect">
            <a:avLst/>
          </a:prstGeom>
        </p:spPr>
      </p:pic>
      <p:sp>
        <p:nvSpPr>
          <p:cNvPr id="2" name="Title">
            <a:extLst>
              <a:ext uri="{FF2B5EF4-FFF2-40B4-BE49-F238E27FC236}">
                <a16:creationId xmlns:a16="http://schemas.microsoft.com/office/drawing/2014/main" id="{85037B7A-11A2-5243-9AEE-21A4452498F0}"/>
              </a:ext>
            </a:extLst>
          </p:cNvPr>
          <p:cNvSpPr>
            <a:spLocks noGrp="1"/>
          </p:cNvSpPr>
          <p:nvPr>
            <p:ph type="ctrTitle"/>
          </p:nvPr>
        </p:nvSpPr>
        <p:spPr>
          <a:xfrm>
            <a:off x="648000" y="2700000"/>
            <a:ext cx="5076000" cy="1800000"/>
          </a:xfrm>
        </p:spPr>
        <p:txBody>
          <a:bodyPr anchor="t" anchorCtr="0"/>
          <a:lstStyle>
            <a:lvl1pPr algn="l">
              <a:lnSpc>
                <a:spcPct val="100000"/>
              </a:lnSpc>
              <a:defRPr sz="4000" spc="-100" baseline="0">
                <a:solidFill>
                  <a:schemeClr val="bg2"/>
                </a:solidFill>
              </a:defRPr>
            </a:lvl1pPr>
          </a:lstStyle>
          <a:p>
            <a:r>
              <a:rPr lang="en-GB"/>
              <a:t>Click to edit Master title style</a:t>
            </a:r>
            <a:endParaRPr lang="en-US" dirty="0"/>
          </a:p>
        </p:txBody>
      </p:sp>
      <p:sp>
        <p:nvSpPr>
          <p:cNvPr id="3" name="Prog/Dept/Subject">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5076000" cy="720000"/>
          </a:xfrm>
        </p:spPr>
        <p:txBody>
          <a:bodyPr anchor="b" anchorCtr="0"/>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cxnSp>
        <p:nvCxnSpPr>
          <p:cNvPr id="8" name="Dividing Line">
            <a:extLst>
              <a:ext uri="{FF2B5EF4-FFF2-40B4-BE49-F238E27FC236}">
                <a16:creationId xmlns:a16="http://schemas.microsoft.com/office/drawing/2014/main" id="{DD557C23-2C1E-6744-965A-EB94DA68E1AC}"/>
              </a:ext>
              <a:ext uri="{C183D7F6-B498-43B3-948B-1728B52AA6E4}">
                <adec:decorative xmlns:adec="http://schemas.microsoft.com/office/drawing/2017/decorative" val="1"/>
              </a:ext>
            </a:extLst>
          </p:cNvPr>
          <p:cNvCxnSpPr/>
          <p:nvPr userDrawn="1"/>
        </p:nvCxnSpPr>
        <p:spPr>
          <a:xfrm>
            <a:off x="648000" y="259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Date">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968000"/>
            <a:ext cx="5076000" cy="252000"/>
          </a:xfrm>
        </p:spPr>
        <p:txBody>
          <a:bodyPr anchor="b" anchorCtr="0"/>
          <a:lstStyle>
            <a:lvl1pPr>
              <a:spcBef>
                <a:spcPts val="0"/>
              </a:spcBef>
              <a:defRPr sz="1800" b="0">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3250959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a:p>
        </p:txBody>
      </p:sp>
    </p:spTree>
    <p:extLst>
      <p:ext uri="{BB962C8B-B14F-4D97-AF65-F5344CB8AC3E}">
        <p14:creationId xmlns:p14="http://schemas.microsoft.com/office/powerpoint/2010/main" val="2634010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Click to edit Master title style</a:t>
            </a:r>
          </a:p>
        </p:txBody>
      </p:sp>
      <p:sp>
        <p:nvSpPr>
          <p:cNvPr id="5"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a:p>
        </p:txBody>
      </p:sp>
    </p:spTree>
    <p:extLst>
      <p:ext uri="{BB962C8B-B14F-4D97-AF65-F5344CB8AC3E}">
        <p14:creationId xmlns:p14="http://schemas.microsoft.com/office/powerpoint/2010/main" val="24640093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GB" noProof="0" dirty="0"/>
              <a:t>Click</a:t>
            </a:r>
            <a:r>
              <a:rPr lang="en-US" dirty="0"/>
              <a:t> to edit Master title style</a:t>
            </a:r>
          </a:p>
        </p:txBody>
      </p:sp>
      <p:sp>
        <p:nvSpPr>
          <p:cNvPr id="3" name="Text"/>
          <p:cNvSpPr>
            <a:spLocks noGrp="1"/>
          </p:cNvSpPr>
          <p:nvPr>
            <p:ph idx="1" hasCustomPrompt="1"/>
          </p:nvPr>
        </p:nvSpPr>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a:p>
        </p:txBody>
      </p:sp>
    </p:spTree>
    <p:extLst>
      <p:ext uri="{BB962C8B-B14F-4D97-AF65-F5344CB8AC3E}">
        <p14:creationId xmlns:p14="http://schemas.microsoft.com/office/powerpoint/2010/main" val="2145465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2 columns">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GB" noProof="0" dirty="0"/>
              <a:t>Click to edit Master title style</a:t>
            </a:r>
          </a:p>
        </p:txBody>
      </p:sp>
      <p:sp>
        <p:nvSpPr>
          <p:cNvPr id="3" name="Text 1"/>
          <p:cNvSpPr>
            <a:spLocks noGrp="1"/>
          </p:cNvSpPr>
          <p:nvPr>
            <p:ph sz="half" idx="1"/>
          </p:nvPr>
        </p:nvSpPr>
        <p:spPr>
          <a:xfrm>
            <a:off x="648000" y="1512000"/>
            <a:ext cx="5328000" cy="4500000"/>
          </a:xfrm>
        </p:spPr>
        <p:txBody>
          <a:bodyPr/>
          <a:lstStyle/>
          <a:p>
            <a:pPr lvl="0"/>
            <a:r>
              <a:rPr lang="en-US" dirty="0"/>
              <a:t>Edit Master text styles</a:t>
            </a:r>
          </a:p>
          <a:p>
            <a:pPr lvl="1"/>
            <a:r>
              <a:rPr lang="en-US" dirty="0"/>
              <a:t>Second level</a:t>
            </a:r>
          </a:p>
          <a:p>
            <a:pPr lvl="2"/>
            <a:r>
              <a:rPr lang="en-US" dirty="0"/>
              <a:t>Third </a:t>
            </a:r>
            <a:r>
              <a:rPr lang="en-GB" noProof="0" dirty="0"/>
              <a:t>level</a:t>
            </a:r>
          </a:p>
          <a:p>
            <a:pPr lvl="3"/>
            <a:r>
              <a:rPr lang="en-US" dirty="0"/>
              <a:t>Fourth level</a:t>
            </a:r>
          </a:p>
          <a:p>
            <a:pPr lvl="4"/>
            <a:r>
              <a:rPr lang="en-US" dirty="0"/>
              <a:t>Fifth level</a:t>
            </a:r>
          </a:p>
        </p:txBody>
      </p:sp>
      <p:sp>
        <p:nvSpPr>
          <p:cNvPr id="4" name="Text 2"/>
          <p:cNvSpPr>
            <a:spLocks noGrp="1"/>
          </p:cNvSpPr>
          <p:nvPr>
            <p:ph sz="half" idx="2"/>
          </p:nvPr>
        </p:nvSpPr>
        <p:spPr>
          <a:xfrm>
            <a:off x="6264000" y="1512000"/>
            <a:ext cx="5328000" cy="4500000"/>
          </a:xfrm>
        </p:spPr>
        <p:txBody>
          <a:bodyPr/>
          <a:lstStyle/>
          <a:p>
            <a:pPr lvl="0"/>
            <a:r>
              <a:rPr lang="en-US" dirty="0"/>
              <a:t>Edit Master text styles</a:t>
            </a:r>
          </a:p>
          <a:p>
            <a:pPr lvl="1"/>
            <a:r>
              <a:rPr lang="en-US" dirty="0"/>
              <a:t>Second </a:t>
            </a:r>
            <a:r>
              <a:rPr lang="en-GB" noProof="0" dirty="0"/>
              <a:t>level</a:t>
            </a:r>
          </a:p>
          <a:p>
            <a:pPr lvl="2"/>
            <a:r>
              <a:rPr lang="en-US" dirty="0"/>
              <a:t>Third level</a:t>
            </a:r>
          </a:p>
          <a:p>
            <a:pPr lvl="3"/>
            <a:r>
              <a:rPr lang="en-US" dirty="0"/>
              <a:t>Fourth level</a:t>
            </a:r>
          </a:p>
          <a:p>
            <a:pPr lvl="4"/>
            <a:r>
              <a:rPr lang="en-US" dirty="0"/>
              <a:t>Fifth level</a:t>
            </a:r>
          </a:p>
        </p:txBody>
      </p:sp>
      <p:sp>
        <p:nvSpPr>
          <p:cNvPr id="7"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a:p>
        </p:txBody>
      </p:sp>
    </p:spTree>
    <p:extLst>
      <p:ext uri="{BB962C8B-B14F-4D97-AF65-F5344CB8AC3E}">
        <p14:creationId xmlns:p14="http://schemas.microsoft.com/office/powerpoint/2010/main" val="74674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column - left">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US" dirty="0"/>
              <a:t>Click </a:t>
            </a:r>
            <a:r>
              <a:rPr lang="en-GB" noProof="0" dirty="0"/>
              <a:t>to</a:t>
            </a:r>
            <a:r>
              <a:rPr lang="en-US" dirty="0"/>
              <a:t> edit Master title style</a:t>
            </a:r>
          </a:p>
        </p:txBody>
      </p:sp>
      <p:sp>
        <p:nvSpPr>
          <p:cNvPr id="3" name="Text"/>
          <p:cNvSpPr>
            <a:spLocks noGrp="1"/>
          </p:cNvSpPr>
          <p:nvPr>
            <p:ph sz="half" idx="1"/>
          </p:nvPr>
        </p:nvSpPr>
        <p:spPr>
          <a:xfrm>
            <a:off x="648000" y="1512000"/>
            <a:ext cx="5328000" cy="4500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a:extLst>
              <a:ext uri="{FF2B5EF4-FFF2-40B4-BE49-F238E27FC236}">
                <a16:creationId xmlns:a16="http://schemas.microsoft.com/office/drawing/2014/main" id="{5686E00B-4C6B-434C-80C9-F98EF22F317A}"/>
              </a:ext>
            </a:extLst>
          </p:cNvPr>
          <p:cNvSpPr>
            <a:spLocks noGrp="1"/>
          </p:cNvSpPr>
          <p:nvPr>
            <p:ph type="pic" sz="quarter" idx="13"/>
          </p:nvPr>
        </p:nvSpPr>
        <p:spPr>
          <a:xfrm>
            <a:off x="6264000" y="1512002"/>
            <a:ext cx="5328000" cy="4500563"/>
          </a:xfrm>
        </p:spPr>
        <p:txBody>
          <a:bodyPr/>
          <a:lstStyle/>
          <a:p>
            <a:endParaRPr lang="en-GB" noProof="0"/>
          </a:p>
        </p:txBody>
      </p:sp>
      <p:sp>
        <p:nvSpPr>
          <p:cNvPr id="7"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a:p>
        </p:txBody>
      </p:sp>
    </p:spTree>
    <p:extLst>
      <p:ext uri="{BB962C8B-B14F-4D97-AF65-F5344CB8AC3E}">
        <p14:creationId xmlns:p14="http://schemas.microsoft.com/office/powerpoint/2010/main" val="10268773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umn - right">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US" dirty="0"/>
              <a:t>Click to edit Master title style</a:t>
            </a:r>
          </a:p>
        </p:txBody>
      </p:sp>
      <p:sp>
        <p:nvSpPr>
          <p:cNvPr id="8" name="Picture">
            <a:extLst>
              <a:ext uri="{FF2B5EF4-FFF2-40B4-BE49-F238E27FC236}">
                <a16:creationId xmlns:a16="http://schemas.microsoft.com/office/drawing/2014/main" id="{FCB1FB70-6F45-E74A-AF01-AB7AE7B3B932}"/>
              </a:ext>
            </a:extLst>
          </p:cNvPr>
          <p:cNvSpPr>
            <a:spLocks noGrp="1"/>
          </p:cNvSpPr>
          <p:nvPr>
            <p:ph type="pic" sz="quarter" idx="13"/>
          </p:nvPr>
        </p:nvSpPr>
        <p:spPr>
          <a:xfrm>
            <a:off x="648000" y="1511999"/>
            <a:ext cx="5328000" cy="4500000"/>
          </a:xfrm>
        </p:spPr>
        <p:txBody>
          <a:bodyPr/>
          <a:lstStyle/>
          <a:p>
            <a:endParaRPr lang="en-GB" noProof="0"/>
          </a:p>
        </p:txBody>
      </p:sp>
      <p:sp>
        <p:nvSpPr>
          <p:cNvPr id="4" name="Text"/>
          <p:cNvSpPr>
            <a:spLocks noGrp="1"/>
          </p:cNvSpPr>
          <p:nvPr>
            <p:ph sz="half" idx="2"/>
          </p:nvPr>
        </p:nvSpPr>
        <p:spPr>
          <a:xfrm>
            <a:off x="6264000" y="1512000"/>
            <a:ext cx="5328000" cy="4500000"/>
          </a:xfrm>
        </p:spPr>
        <p:txBody>
          <a:bodyPr/>
          <a:lstStyle/>
          <a:p>
            <a:pPr lvl="0"/>
            <a:r>
              <a:rPr lang="en-US" dirty="0"/>
              <a:t>Edit Master text styles</a:t>
            </a:r>
          </a:p>
          <a:p>
            <a:pPr lvl="1"/>
            <a:r>
              <a:rPr lang="en-US" dirty="0"/>
              <a:t>Second level</a:t>
            </a:r>
          </a:p>
          <a:p>
            <a:pPr lvl="2"/>
            <a:r>
              <a:rPr lang="en-US" dirty="0"/>
              <a:t>Third </a:t>
            </a:r>
            <a:r>
              <a:rPr lang="en-GB" noProof="0" dirty="0"/>
              <a:t>level</a:t>
            </a:r>
          </a:p>
          <a:p>
            <a:pPr lvl="3"/>
            <a:r>
              <a:rPr lang="en-US" dirty="0"/>
              <a:t>Fourth level</a:t>
            </a:r>
          </a:p>
          <a:p>
            <a:pPr lvl="4"/>
            <a:r>
              <a:rPr lang="en-US" dirty="0"/>
              <a:t>Fifth level</a:t>
            </a:r>
          </a:p>
        </p:txBody>
      </p:sp>
      <p:sp>
        <p:nvSpPr>
          <p:cNvPr id="7"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a:p>
        </p:txBody>
      </p:sp>
    </p:spTree>
    <p:extLst>
      <p:ext uri="{BB962C8B-B14F-4D97-AF65-F5344CB8AC3E}">
        <p14:creationId xmlns:p14="http://schemas.microsoft.com/office/powerpoint/2010/main" val="1991025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a:p>
        </p:txBody>
      </p:sp>
    </p:spTree>
    <p:extLst>
      <p:ext uri="{BB962C8B-B14F-4D97-AF65-F5344CB8AC3E}">
        <p14:creationId xmlns:p14="http://schemas.microsoft.com/office/powerpoint/2010/main" val="3060088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3516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 whit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5076000" cy="1440000"/>
          </a:xfrm>
        </p:spPr>
        <p:txBody>
          <a:bodyPr anchor="t" anchorCtr="0"/>
          <a:lstStyle>
            <a:lvl1pPr algn="l">
              <a:lnSpc>
                <a:spcPct val="100000"/>
              </a:lnSpc>
              <a:defRPr sz="4000" spc="-100" baseline="0">
                <a:solidFill>
                  <a:schemeClr val="bg2"/>
                </a:solidFill>
              </a:defRPr>
            </a:lvl1pPr>
          </a:lstStyle>
          <a:p>
            <a:r>
              <a:rPr lang="en-GB"/>
              <a:t>Click to edit Master title style</a:t>
            </a:r>
            <a:endParaRPr lang="en-US" dirty="0"/>
          </a:p>
        </p:txBody>
      </p:sp>
    </p:spTree>
    <p:extLst>
      <p:ext uri="{BB962C8B-B14F-4D97-AF65-F5344CB8AC3E}">
        <p14:creationId xmlns:p14="http://schemas.microsoft.com/office/powerpoint/2010/main" val="3793448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indigo">
    <p:spTree>
      <p:nvGrpSpPr>
        <p:cNvPr id="1" name=""/>
        <p:cNvGrpSpPr/>
        <p:nvPr/>
      </p:nvGrpSpPr>
      <p:grpSpPr>
        <a:xfrm>
          <a:off x="0" y="0"/>
          <a:ext cx="0" cy="0"/>
          <a:chOff x="0" y="0"/>
          <a:chExt cx="0" cy="0"/>
        </a:xfrm>
      </p:grpSpPr>
      <p:pic>
        <p:nvPicPr>
          <p:cNvPr id="12" name="British Council Logo">
            <a:extLst>
              <a:ext uri="{FF2B5EF4-FFF2-40B4-BE49-F238E27FC236}">
                <a16:creationId xmlns:a16="http://schemas.microsoft.com/office/drawing/2014/main" id="{68B4A97B-8C6F-A742-9B60-1B6AE71A141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48000" y="504000"/>
            <a:ext cx="1485900" cy="431800"/>
          </a:xfrm>
          <a:prstGeom prst="rect">
            <a:avLst/>
          </a:prstGeom>
        </p:spPr>
      </p:pic>
      <p:sp>
        <p:nvSpPr>
          <p:cNvPr id="2" name="Title">
            <a:extLst>
              <a:ext uri="{FF2B5EF4-FFF2-40B4-BE49-F238E27FC236}">
                <a16:creationId xmlns:a16="http://schemas.microsoft.com/office/drawing/2014/main" id="{85037B7A-11A2-5243-9AEE-21A4452498F0}"/>
              </a:ext>
            </a:extLst>
          </p:cNvPr>
          <p:cNvSpPr>
            <a:spLocks noGrp="1"/>
          </p:cNvSpPr>
          <p:nvPr>
            <p:ph type="ctrTitle"/>
          </p:nvPr>
        </p:nvSpPr>
        <p:spPr>
          <a:xfrm>
            <a:off x="648000" y="2700000"/>
            <a:ext cx="5076000" cy="1800000"/>
          </a:xfrm>
        </p:spPr>
        <p:txBody>
          <a:bodyPr anchor="t" anchorCtr="0"/>
          <a:lstStyle>
            <a:lvl1pPr algn="l">
              <a:lnSpc>
                <a:spcPct val="100000"/>
              </a:lnSpc>
              <a:defRPr sz="4000" spc="-100" baseline="0">
                <a:solidFill>
                  <a:schemeClr val="tx1"/>
                </a:solidFill>
              </a:defRPr>
            </a:lvl1pPr>
          </a:lstStyle>
          <a:p>
            <a:r>
              <a:rPr lang="en-US" dirty="0"/>
              <a:t>Click </a:t>
            </a:r>
            <a:r>
              <a:rPr lang="en-GB" noProof="0" dirty="0"/>
              <a:t>to</a:t>
            </a:r>
            <a:r>
              <a:rPr lang="en-US" dirty="0"/>
              <a:t> edit Master title style</a:t>
            </a:r>
          </a:p>
        </p:txBody>
      </p:sp>
      <p:sp>
        <p:nvSpPr>
          <p:cNvPr id="3" name="Prog/Dept/Subject">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5076000" cy="720000"/>
          </a:xfrm>
        </p:spPr>
        <p:txBody>
          <a:bodyPr anchor="b" anchorCtr="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t>
            </a:r>
            <a:r>
              <a:rPr lang="en-GB" noProof="0" dirty="0"/>
              <a:t>edit</a:t>
            </a:r>
            <a:r>
              <a:rPr lang="en-US" dirty="0"/>
              <a:t> Master subtitle style</a:t>
            </a:r>
          </a:p>
        </p:txBody>
      </p:sp>
      <p:cxnSp>
        <p:nvCxnSpPr>
          <p:cNvPr id="8" name="Dividing Line">
            <a:extLst>
              <a:ext uri="{FF2B5EF4-FFF2-40B4-BE49-F238E27FC236}">
                <a16:creationId xmlns:a16="http://schemas.microsoft.com/office/drawing/2014/main" id="{DD557C23-2C1E-6744-965A-EB94DA68E1AC}"/>
              </a:ext>
              <a:ext uri="{C183D7F6-B498-43B3-948B-1728B52AA6E4}">
                <adec:decorative xmlns:adec="http://schemas.microsoft.com/office/drawing/2017/decorative" val="1"/>
              </a:ext>
            </a:extLst>
          </p:cNvPr>
          <p:cNvCxnSpPr/>
          <p:nvPr userDrawn="1"/>
        </p:nvCxnSpPr>
        <p:spPr>
          <a:xfrm>
            <a:off x="648001" y="259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Date">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968000"/>
            <a:ext cx="5076000" cy="252000"/>
          </a:xfrm>
        </p:spPr>
        <p:txBody>
          <a:bodyPr anchor="b" anchorCtr="0"/>
          <a:lstStyle>
            <a:lvl1pPr>
              <a:spcBef>
                <a:spcPts val="0"/>
              </a:spcBef>
              <a:defRPr sz="1800" b="0">
                <a:solidFill>
                  <a:schemeClr val="tx1"/>
                </a:solidFill>
              </a:defRPr>
            </a:lvl1pPr>
          </a:lstStyle>
          <a:p>
            <a:pPr lvl="0"/>
            <a:r>
              <a:rPr lang="en-US" dirty="0"/>
              <a:t>Edit Master text styles</a:t>
            </a:r>
          </a:p>
        </p:txBody>
      </p:sp>
    </p:spTree>
    <p:extLst>
      <p:ext uri="{BB962C8B-B14F-4D97-AF65-F5344CB8AC3E}">
        <p14:creationId xmlns:p14="http://schemas.microsoft.com/office/powerpoint/2010/main" val="4068860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 indigo">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5076000" cy="1440000"/>
          </a:xfrm>
        </p:spPr>
        <p:txBody>
          <a:bodyPr anchor="t" anchorCtr="0"/>
          <a:lstStyle>
            <a:lvl1pPr algn="l">
              <a:lnSpc>
                <a:spcPct val="100000"/>
              </a:lnSpc>
              <a:defRPr sz="4000" spc="-100" baseline="0">
                <a:solidFill>
                  <a:schemeClr val="tx1"/>
                </a:solidFill>
              </a:defRPr>
            </a:lvl1pPr>
          </a:lstStyle>
          <a:p>
            <a:r>
              <a:rPr lang="en-GB" noProof="0" dirty="0"/>
              <a:t>Click</a:t>
            </a:r>
            <a:r>
              <a:rPr lang="en-US" dirty="0"/>
              <a:t> to edit Master title style</a:t>
            </a:r>
          </a:p>
        </p:txBody>
      </p:sp>
    </p:spTree>
    <p:extLst>
      <p:ext uri="{BB962C8B-B14F-4D97-AF65-F5344CB8AC3E}">
        <p14:creationId xmlns:p14="http://schemas.microsoft.com/office/powerpoint/2010/main" val="1112072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Click to edit Master title style</a:t>
            </a:r>
          </a:p>
        </p:txBody>
      </p:sp>
      <p:sp>
        <p:nvSpPr>
          <p:cNvPr id="5"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a:p>
        </p:txBody>
      </p:sp>
    </p:spTree>
    <p:extLst>
      <p:ext uri="{BB962C8B-B14F-4D97-AF65-F5344CB8AC3E}">
        <p14:creationId xmlns:p14="http://schemas.microsoft.com/office/powerpoint/2010/main" val="2037743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GB" noProof="0" dirty="0"/>
              <a:t>Click</a:t>
            </a:r>
            <a:r>
              <a:rPr lang="en-US" dirty="0"/>
              <a:t> to edit Master title style</a:t>
            </a:r>
          </a:p>
        </p:txBody>
      </p:sp>
      <p:sp>
        <p:nvSpPr>
          <p:cNvPr id="3" name="Text"/>
          <p:cNvSpPr>
            <a:spLocks noGrp="1"/>
          </p:cNvSpPr>
          <p:nvPr>
            <p:ph idx="1" hasCustomPrompt="1"/>
          </p:nvPr>
        </p:nvSpPr>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a:p>
        </p:txBody>
      </p:sp>
    </p:spTree>
    <p:extLst>
      <p:ext uri="{BB962C8B-B14F-4D97-AF65-F5344CB8AC3E}">
        <p14:creationId xmlns:p14="http://schemas.microsoft.com/office/powerpoint/2010/main" val="2074470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2 columns">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GB" noProof="0" dirty="0"/>
              <a:t>Click to edit Master title style</a:t>
            </a:r>
          </a:p>
        </p:txBody>
      </p:sp>
      <p:sp>
        <p:nvSpPr>
          <p:cNvPr id="3" name="Text 1"/>
          <p:cNvSpPr>
            <a:spLocks noGrp="1"/>
          </p:cNvSpPr>
          <p:nvPr>
            <p:ph sz="half" idx="1"/>
          </p:nvPr>
        </p:nvSpPr>
        <p:spPr>
          <a:xfrm>
            <a:off x="648000" y="1512000"/>
            <a:ext cx="5328000" cy="4500000"/>
          </a:xfrm>
        </p:spPr>
        <p:txBody>
          <a:bodyPr/>
          <a:lstStyle/>
          <a:p>
            <a:pPr lvl="0"/>
            <a:r>
              <a:rPr lang="en-US" dirty="0"/>
              <a:t>Edit Master text styles</a:t>
            </a:r>
          </a:p>
          <a:p>
            <a:pPr lvl="1"/>
            <a:r>
              <a:rPr lang="en-US" dirty="0"/>
              <a:t>Second level</a:t>
            </a:r>
          </a:p>
          <a:p>
            <a:pPr lvl="2"/>
            <a:r>
              <a:rPr lang="en-US" dirty="0"/>
              <a:t>Third </a:t>
            </a:r>
            <a:r>
              <a:rPr lang="en-GB" noProof="0" dirty="0"/>
              <a:t>level</a:t>
            </a:r>
          </a:p>
          <a:p>
            <a:pPr lvl="3"/>
            <a:r>
              <a:rPr lang="en-US" dirty="0"/>
              <a:t>Fourth level</a:t>
            </a:r>
          </a:p>
          <a:p>
            <a:pPr lvl="4"/>
            <a:r>
              <a:rPr lang="en-US" dirty="0"/>
              <a:t>Fifth level</a:t>
            </a:r>
          </a:p>
        </p:txBody>
      </p:sp>
      <p:sp>
        <p:nvSpPr>
          <p:cNvPr id="4" name="Text 2"/>
          <p:cNvSpPr>
            <a:spLocks noGrp="1"/>
          </p:cNvSpPr>
          <p:nvPr>
            <p:ph sz="half" idx="2"/>
          </p:nvPr>
        </p:nvSpPr>
        <p:spPr>
          <a:xfrm>
            <a:off x="6264000" y="1512000"/>
            <a:ext cx="5328000" cy="4500000"/>
          </a:xfrm>
        </p:spPr>
        <p:txBody>
          <a:bodyPr/>
          <a:lstStyle/>
          <a:p>
            <a:pPr lvl="0"/>
            <a:r>
              <a:rPr lang="en-US" dirty="0"/>
              <a:t>Edit Master text styles</a:t>
            </a:r>
          </a:p>
          <a:p>
            <a:pPr lvl="1"/>
            <a:r>
              <a:rPr lang="en-US" dirty="0"/>
              <a:t>Second </a:t>
            </a:r>
            <a:r>
              <a:rPr lang="en-GB" noProof="0" dirty="0"/>
              <a:t>level</a:t>
            </a:r>
          </a:p>
          <a:p>
            <a:pPr lvl="2"/>
            <a:r>
              <a:rPr lang="en-US" dirty="0"/>
              <a:t>Third level</a:t>
            </a:r>
          </a:p>
          <a:p>
            <a:pPr lvl="3"/>
            <a:r>
              <a:rPr lang="en-US" dirty="0"/>
              <a:t>Fourth level</a:t>
            </a:r>
          </a:p>
          <a:p>
            <a:pPr lvl="4"/>
            <a:r>
              <a:rPr lang="en-US" dirty="0"/>
              <a:t>Fifth level</a:t>
            </a:r>
          </a:p>
        </p:txBody>
      </p:sp>
      <p:sp>
        <p:nvSpPr>
          <p:cNvPr id="7"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a:p>
        </p:txBody>
      </p:sp>
    </p:spTree>
    <p:extLst>
      <p:ext uri="{BB962C8B-B14F-4D97-AF65-F5344CB8AC3E}">
        <p14:creationId xmlns:p14="http://schemas.microsoft.com/office/powerpoint/2010/main" val="3350895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column - left">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US" dirty="0"/>
              <a:t>Click </a:t>
            </a:r>
            <a:r>
              <a:rPr lang="en-GB" noProof="0" dirty="0"/>
              <a:t>to</a:t>
            </a:r>
            <a:r>
              <a:rPr lang="en-US" dirty="0"/>
              <a:t> edit Master title style</a:t>
            </a:r>
          </a:p>
        </p:txBody>
      </p:sp>
      <p:sp>
        <p:nvSpPr>
          <p:cNvPr id="3" name="Text"/>
          <p:cNvSpPr>
            <a:spLocks noGrp="1"/>
          </p:cNvSpPr>
          <p:nvPr>
            <p:ph sz="half" idx="1"/>
          </p:nvPr>
        </p:nvSpPr>
        <p:spPr>
          <a:xfrm>
            <a:off x="648000" y="1512000"/>
            <a:ext cx="5328000" cy="4500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a:extLst>
              <a:ext uri="{FF2B5EF4-FFF2-40B4-BE49-F238E27FC236}">
                <a16:creationId xmlns:a16="http://schemas.microsoft.com/office/drawing/2014/main" id="{5686E00B-4C6B-434C-80C9-F98EF22F317A}"/>
              </a:ext>
            </a:extLst>
          </p:cNvPr>
          <p:cNvSpPr>
            <a:spLocks noGrp="1"/>
          </p:cNvSpPr>
          <p:nvPr>
            <p:ph type="pic" sz="quarter" idx="13"/>
          </p:nvPr>
        </p:nvSpPr>
        <p:spPr>
          <a:xfrm>
            <a:off x="6264000" y="1512002"/>
            <a:ext cx="5328000" cy="4500563"/>
          </a:xfrm>
        </p:spPr>
        <p:txBody>
          <a:bodyPr/>
          <a:lstStyle/>
          <a:p>
            <a:endParaRPr lang="en-GB" noProof="0"/>
          </a:p>
        </p:txBody>
      </p:sp>
      <p:sp>
        <p:nvSpPr>
          <p:cNvPr id="7"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a:p>
        </p:txBody>
      </p:sp>
    </p:spTree>
    <p:extLst>
      <p:ext uri="{BB962C8B-B14F-4D97-AF65-F5344CB8AC3E}">
        <p14:creationId xmlns:p14="http://schemas.microsoft.com/office/powerpoint/2010/main" val="2925159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column - right">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US" dirty="0"/>
              <a:t>Click to edit Master title style</a:t>
            </a:r>
          </a:p>
        </p:txBody>
      </p:sp>
      <p:sp>
        <p:nvSpPr>
          <p:cNvPr id="8" name="Picture">
            <a:extLst>
              <a:ext uri="{FF2B5EF4-FFF2-40B4-BE49-F238E27FC236}">
                <a16:creationId xmlns:a16="http://schemas.microsoft.com/office/drawing/2014/main" id="{FCB1FB70-6F45-E74A-AF01-AB7AE7B3B932}"/>
              </a:ext>
            </a:extLst>
          </p:cNvPr>
          <p:cNvSpPr>
            <a:spLocks noGrp="1"/>
          </p:cNvSpPr>
          <p:nvPr>
            <p:ph type="pic" sz="quarter" idx="13"/>
          </p:nvPr>
        </p:nvSpPr>
        <p:spPr>
          <a:xfrm>
            <a:off x="648000" y="1511999"/>
            <a:ext cx="5328000" cy="4500000"/>
          </a:xfrm>
        </p:spPr>
        <p:txBody>
          <a:bodyPr/>
          <a:lstStyle/>
          <a:p>
            <a:endParaRPr lang="en-GB" noProof="0"/>
          </a:p>
        </p:txBody>
      </p:sp>
      <p:sp>
        <p:nvSpPr>
          <p:cNvPr id="4" name="Text"/>
          <p:cNvSpPr>
            <a:spLocks noGrp="1"/>
          </p:cNvSpPr>
          <p:nvPr>
            <p:ph sz="half" idx="2"/>
          </p:nvPr>
        </p:nvSpPr>
        <p:spPr>
          <a:xfrm>
            <a:off x="6264000" y="1512000"/>
            <a:ext cx="5328000" cy="4500000"/>
          </a:xfrm>
        </p:spPr>
        <p:txBody>
          <a:bodyPr/>
          <a:lstStyle/>
          <a:p>
            <a:pPr lvl="0"/>
            <a:r>
              <a:rPr lang="en-US" dirty="0"/>
              <a:t>Edit Master text styles</a:t>
            </a:r>
          </a:p>
          <a:p>
            <a:pPr lvl="1"/>
            <a:r>
              <a:rPr lang="en-US" dirty="0"/>
              <a:t>Second level</a:t>
            </a:r>
          </a:p>
          <a:p>
            <a:pPr lvl="2"/>
            <a:r>
              <a:rPr lang="en-US" dirty="0"/>
              <a:t>Third </a:t>
            </a:r>
            <a:r>
              <a:rPr lang="en-GB" noProof="0" dirty="0"/>
              <a:t>level</a:t>
            </a:r>
          </a:p>
          <a:p>
            <a:pPr lvl="3"/>
            <a:r>
              <a:rPr lang="en-US" dirty="0"/>
              <a:t>Fourth level</a:t>
            </a:r>
          </a:p>
          <a:p>
            <a:pPr lvl="4"/>
            <a:r>
              <a:rPr lang="en-US" dirty="0"/>
              <a:t>Fifth level</a:t>
            </a:r>
          </a:p>
        </p:txBody>
      </p:sp>
      <p:sp>
        <p:nvSpPr>
          <p:cNvPr id="7"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a:p>
        </p:txBody>
      </p:sp>
    </p:spTree>
    <p:extLst>
      <p:ext uri="{BB962C8B-B14F-4D97-AF65-F5344CB8AC3E}">
        <p14:creationId xmlns:p14="http://schemas.microsoft.com/office/powerpoint/2010/main" val="29928261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7.xml"/><Relationship Id="rId7"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theme" Target="../theme/theme4.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2FD9A66-B80A-5D78-50EA-B3304A62D4BC}"/>
              </a:ext>
            </a:extLst>
          </p:cNvPr>
          <p:cNvPicPr>
            <a:picLocks noChangeAspect="1"/>
          </p:cNvPicPr>
          <p:nvPr userDrawn="1"/>
        </p:nvPicPr>
        <p:blipFill>
          <a:blip r:embed="rId4"/>
          <a:stretch>
            <a:fillRect/>
          </a:stretch>
        </p:blipFill>
        <p:spPr>
          <a:xfrm>
            <a:off x="5715000" y="508000"/>
            <a:ext cx="6477000" cy="6350000"/>
          </a:xfrm>
          <a:prstGeom prst="rect">
            <a:avLst/>
          </a:prstGeom>
        </p:spPr>
      </p:pic>
      <p:sp>
        <p:nvSpPr>
          <p:cNvPr id="2" name="Title"/>
          <p:cNvSpPr>
            <a:spLocks noGrp="1"/>
          </p:cNvSpPr>
          <p:nvPr>
            <p:ph type="title"/>
          </p:nvPr>
        </p:nvSpPr>
        <p:spPr>
          <a:xfrm>
            <a:off x="648000" y="504000"/>
            <a:ext cx="5076000" cy="792000"/>
          </a:xfrm>
          <a:prstGeom prst="rect">
            <a:avLst/>
          </a:prstGeom>
        </p:spPr>
        <p:txBody>
          <a:bodyPr vert="horz" lIns="0" tIns="0" rIns="0" bIns="0" rtlCol="0" anchor="t" anchorCtr="0">
            <a:noAutofit/>
          </a:bodyPr>
          <a:lstStyle/>
          <a:p>
            <a:r>
              <a:rPr lang="en-GB"/>
              <a:t>Click to edit Master title style</a:t>
            </a:r>
            <a:endParaRPr lang="en-US" dirty="0"/>
          </a:p>
        </p:txBody>
      </p:sp>
      <p:sp>
        <p:nvSpPr>
          <p:cNvPr id="3" name="Text"/>
          <p:cNvSpPr>
            <a:spLocks noGrp="1"/>
          </p:cNvSpPr>
          <p:nvPr>
            <p:ph type="body" idx="1"/>
          </p:nvPr>
        </p:nvSpPr>
        <p:spPr>
          <a:xfrm>
            <a:off x="648000" y="2088000"/>
            <a:ext cx="5076000" cy="3096000"/>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Box 4">
            <a:extLst>
              <a:ext uri="{FF2B5EF4-FFF2-40B4-BE49-F238E27FC236}">
                <a16:creationId xmlns:a16="http://schemas.microsoft.com/office/drawing/2014/main" id="{95DA6E12-F26C-C748-A08F-89BE3163B73F}"/>
              </a:ext>
              <a:ext uri="{C183D7F6-B498-43B3-948B-1728B52AA6E4}">
                <adec:decorative xmlns:adec="http://schemas.microsoft.com/office/drawing/2017/decorative" val="1"/>
              </a:ext>
            </a:extLst>
          </p:cNvPr>
          <p:cNvSpPr txBox="1"/>
          <p:nvPr userDrawn="1"/>
        </p:nvSpPr>
        <p:spPr>
          <a:xfrm>
            <a:off x="648000" y="6192000"/>
            <a:ext cx="6876000" cy="180000"/>
          </a:xfrm>
          <a:prstGeom prst="rect">
            <a:avLst/>
          </a:prstGeom>
        </p:spPr>
        <p:txBody>
          <a:bodyPr vert="horz" lIns="0" tIns="0" rIns="0" bIns="0" rtlCol="0" anchor="b" anchorCtr="0"/>
          <a:lstStyle>
            <a:defPPr>
              <a:defRPr lang="en-US"/>
            </a:defPPr>
            <a:lvl1pPr>
              <a:defRPr sz="1200" b="1">
                <a:solidFill>
                  <a:schemeClr val="bg2"/>
                </a:solidFill>
              </a:defRPr>
            </a:lvl1pPr>
          </a:lstStyle>
          <a:p>
            <a:pPr lvl="0"/>
            <a:r>
              <a:rPr lang="en-GB" dirty="0" err="1">
                <a:solidFill>
                  <a:schemeClr val="bg2"/>
                </a:solidFill>
              </a:rPr>
              <a:t>www.britishcouncil.org</a:t>
            </a:r>
            <a:endParaRPr lang="en-GB" dirty="0">
              <a:solidFill>
                <a:schemeClr val="bg2"/>
              </a:solidFill>
            </a:endParaRPr>
          </a:p>
        </p:txBody>
      </p:sp>
    </p:spTree>
    <p:extLst>
      <p:ext uri="{BB962C8B-B14F-4D97-AF65-F5344CB8AC3E}">
        <p14:creationId xmlns:p14="http://schemas.microsoft.com/office/powerpoint/2010/main" val="673088132"/>
      </p:ext>
    </p:extLst>
  </p:cSld>
  <p:clrMap bg1="dk1" tx1="lt1" bg2="dk2" tx2="lt2" accent1="accent1" accent2="accent2" accent3="accent3" accent4="accent4" accent5="accent5" accent6="accent6" hlink="hlink" folHlink="folHlink"/>
  <p:sldLayoutIdLst>
    <p:sldLayoutId id="2147483723" r:id="rId1"/>
    <p:sldLayoutId id="2147483745" r:id="rId2"/>
  </p:sldLayoutIdLst>
  <p:hf hdr="0" dt="0"/>
  <p:txStyles>
    <p:titleStyle>
      <a:lvl1pPr algn="l" defTabSz="914400" rtl="0" eaLnBrk="1" latinLnBrk="0" hangingPunct="1">
        <a:lnSpc>
          <a:spcPts val="3300"/>
        </a:lnSpc>
        <a:spcBef>
          <a:spcPct val="0"/>
        </a:spcBef>
        <a:buNone/>
        <a:defRPr sz="3000" b="0" i="0" kern="1200">
          <a:solidFill>
            <a:schemeClr val="bg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bg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bg2"/>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bg2"/>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bg2"/>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BCB126C-A7DF-1799-D6FD-127982733D67}"/>
              </a:ext>
            </a:extLst>
          </p:cNvPr>
          <p:cNvPicPr>
            <a:picLocks noChangeAspect="1"/>
          </p:cNvPicPr>
          <p:nvPr userDrawn="1"/>
        </p:nvPicPr>
        <p:blipFill>
          <a:blip r:embed="rId4"/>
          <a:stretch>
            <a:fillRect/>
          </a:stretch>
        </p:blipFill>
        <p:spPr>
          <a:xfrm>
            <a:off x="5715000" y="508000"/>
            <a:ext cx="6477000" cy="6350000"/>
          </a:xfrm>
          <a:prstGeom prst="rect">
            <a:avLst/>
          </a:prstGeom>
        </p:spPr>
      </p:pic>
      <p:sp>
        <p:nvSpPr>
          <p:cNvPr id="2" name="Title"/>
          <p:cNvSpPr>
            <a:spLocks noGrp="1"/>
          </p:cNvSpPr>
          <p:nvPr>
            <p:ph type="title"/>
          </p:nvPr>
        </p:nvSpPr>
        <p:spPr>
          <a:xfrm>
            <a:off x="648000" y="504000"/>
            <a:ext cx="5076000" cy="792000"/>
          </a:xfrm>
          <a:prstGeom prst="rect">
            <a:avLst/>
          </a:prstGeom>
        </p:spPr>
        <p:txBody>
          <a:bodyPr vert="horz" lIns="0" tIns="0" rIns="0" bIns="0" rtlCol="0" anchor="t" anchorCtr="0">
            <a:noAutofit/>
          </a:bodyPr>
          <a:lstStyle/>
          <a:p>
            <a:r>
              <a:rPr lang="en-US" dirty="0"/>
              <a:t>Click to edit Master title style</a:t>
            </a:r>
          </a:p>
        </p:txBody>
      </p:sp>
      <p:sp>
        <p:nvSpPr>
          <p:cNvPr id="3" name="Text"/>
          <p:cNvSpPr>
            <a:spLocks noGrp="1"/>
          </p:cNvSpPr>
          <p:nvPr>
            <p:ph type="body" idx="1"/>
          </p:nvPr>
        </p:nvSpPr>
        <p:spPr>
          <a:xfrm>
            <a:off x="648000" y="2088000"/>
            <a:ext cx="5076000" cy="3096000"/>
          </a:xfrm>
          <a:prstGeom prst="rect">
            <a:avLst/>
          </a:prstGeom>
        </p:spPr>
        <p:txBody>
          <a:bodyPr vert="horz" lIns="0" tIns="0" rIns="0" bIns="0" rtlCol="0">
            <a:noAutofit/>
          </a:bodyPr>
          <a:lstStyle/>
          <a:p>
            <a:pPr lvl="0"/>
            <a:r>
              <a:rPr lang="en-US" dirty="0"/>
              <a:t>Edit </a:t>
            </a:r>
            <a:r>
              <a:rPr lang="en-GB" noProof="0" dirty="0"/>
              <a:t>Master</a:t>
            </a:r>
            <a:r>
              <a:rPr lang="en-US" dirty="0"/>
              <a: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a:extLst>
              <a:ext uri="{FF2B5EF4-FFF2-40B4-BE49-F238E27FC236}">
                <a16:creationId xmlns:a16="http://schemas.microsoft.com/office/drawing/2014/main" id="{5CEDD90C-3E8B-AF42-9287-948A68271EC5}"/>
              </a:ext>
              <a:ext uri="{C183D7F6-B498-43B3-948B-1728B52AA6E4}">
                <adec:decorative xmlns:adec="http://schemas.microsoft.com/office/drawing/2017/decorative" val="1"/>
              </a:ext>
            </a:extLst>
          </p:cNvPr>
          <p:cNvSpPr txBox="1"/>
          <p:nvPr userDrawn="1"/>
        </p:nvSpPr>
        <p:spPr>
          <a:xfrm>
            <a:off x="648000" y="6192000"/>
            <a:ext cx="6876000" cy="180000"/>
          </a:xfrm>
          <a:prstGeom prst="rect">
            <a:avLst/>
          </a:prstGeom>
        </p:spPr>
        <p:txBody>
          <a:bodyPr vert="horz" lIns="0" tIns="0" rIns="0" bIns="0" rtlCol="0" anchor="b" anchorCtr="0"/>
          <a:lstStyle>
            <a:defPPr>
              <a:defRPr lang="en-US"/>
            </a:defPPr>
            <a:lvl1pPr>
              <a:defRPr sz="1200" b="1">
                <a:solidFill>
                  <a:schemeClr val="bg2"/>
                </a:solidFill>
              </a:defRPr>
            </a:lvl1pPr>
          </a:lstStyle>
          <a:p>
            <a:pPr lvl="0"/>
            <a:r>
              <a:rPr lang="en-GB" dirty="0" err="1">
                <a:solidFill>
                  <a:schemeClr val="tx1"/>
                </a:solidFill>
              </a:rPr>
              <a:t>www.britishcouncil.org</a:t>
            </a:r>
            <a:endParaRPr lang="en-GB" dirty="0">
              <a:solidFill>
                <a:schemeClr val="tx1"/>
              </a:solidFill>
            </a:endParaRPr>
          </a:p>
        </p:txBody>
      </p:sp>
    </p:spTree>
    <p:extLst>
      <p:ext uri="{BB962C8B-B14F-4D97-AF65-F5344CB8AC3E}">
        <p14:creationId xmlns:p14="http://schemas.microsoft.com/office/powerpoint/2010/main" val="3102053450"/>
      </p:ext>
    </p:extLst>
  </p:cSld>
  <p:clrMap bg1="dk1" tx1="lt1" bg2="dk2" tx2="lt2" accent1="accent1" accent2="accent2" accent3="accent3" accent4="accent4" accent5="accent5" accent6="accent6" hlink="hlink" folHlink="folHlink"/>
  <p:sldLayoutIdLst>
    <p:sldLayoutId id="2147483755" r:id="rId1"/>
    <p:sldLayoutId id="2147483758" r:id="rId2"/>
  </p:sldLayoutIdLst>
  <p:hf hdr="0" dt="0"/>
  <p:txStyles>
    <p:titleStyle>
      <a:lvl1pPr algn="l" defTabSz="914400" rtl="0" eaLnBrk="1" latinLnBrk="0" hangingPunct="1">
        <a:lnSpc>
          <a:spcPts val="3300"/>
        </a:lnSpc>
        <a:spcBef>
          <a:spcPct val="0"/>
        </a:spcBef>
        <a:buNone/>
        <a:defRPr sz="3000" b="0" i="0" kern="1200">
          <a:solidFill>
            <a:schemeClr val="tx1"/>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1"/>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Line">
            <a:extLst>
              <a:ext uri="{FF2B5EF4-FFF2-40B4-BE49-F238E27FC236}">
                <a16:creationId xmlns:a16="http://schemas.microsoft.com/office/drawing/2014/main" id="{DD557C23-2C1E-6744-965A-EB94DA68E1AC}"/>
              </a:ext>
              <a:ext uri="{C183D7F6-B498-43B3-948B-1728B52AA6E4}">
                <adec:decorative xmlns:adec="http://schemas.microsoft.com/office/drawing/2017/decorative" val="1"/>
              </a:ext>
            </a:extLst>
          </p:cNvPr>
          <p:cNvCxnSpPr/>
          <p:nvPr userDrawn="1"/>
        </p:nvCxnSpPr>
        <p:spPr>
          <a:xfrm>
            <a:off x="648000" y="396000"/>
            <a:ext cx="432000" cy="0"/>
          </a:xfrm>
          <a:prstGeom prst="line">
            <a:avLst/>
          </a:prstGeom>
          <a:ln w="30480" cap="rnd"/>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US" dirty="0"/>
              <a:t>Click </a:t>
            </a:r>
            <a:r>
              <a:rPr lang="en-GB" noProof="0" dirty="0"/>
              <a:t>to</a:t>
            </a:r>
            <a:r>
              <a:rPr lang="en-US" dirty="0"/>
              <a:t> edit Master title style</a:t>
            </a:r>
          </a:p>
        </p:txBody>
      </p:sp>
      <p:sp>
        <p:nvSpPr>
          <p:cNvPr id="3" name="Text"/>
          <p:cNvSpPr>
            <a:spLocks noGrp="1"/>
          </p:cNvSpPr>
          <p:nvPr>
            <p:ph type="body" idx="1"/>
          </p:nvPr>
        </p:nvSpPr>
        <p:spPr>
          <a:xfrm>
            <a:off x="648000" y="1512000"/>
            <a:ext cx="8136000" cy="4500000"/>
          </a:xfrm>
          <a:prstGeom prst="rect">
            <a:avLst/>
          </a:prstGeom>
        </p:spPr>
        <p:txBody>
          <a:bodyPr vert="horz" lIns="0" tIns="0" rIns="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Slide Number">
            <a:extLst>
              <a:ext uri="{C183D7F6-B498-43B3-948B-1728B52AA6E4}">
                <adec:decorative xmlns:adec="http://schemas.microsoft.com/office/drawing/2017/decorative" val="1"/>
              </a:ext>
            </a:extLst>
          </p:cNvPr>
          <p:cNvSpPr>
            <a:spLocks noGrp="1"/>
          </p:cNvSpPr>
          <p:nvPr>
            <p:ph type="sldNum" sz="quarter" idx="4"/>
          </p:nvPr>
        </p:nvSpPr>
        <p:spPr>
          <a:xfrm>
            <a:off x="11088000" y="6192000"/>
            <a:ext cx="504000" cy="180000"/>
          </a:xfrm>
          <a:prstGeom prst="rect">
            <a:avLst/>
          </a:prstGeom>
        </p:spPr>
        <p:txBody>
          <a:bodyPr vert="horz" lIns="0" tIns="0" rIns="0" bIns="0" rtlCol="0" anchor="b" anchorCtr="0"/>
          <a:lstStyle>
            <a:lvl1pPr algn="r">
              <a:defRPr sz="1200" b="1">
                <a:solidFill>
                  <a:schemeClr val="tx2"/>
                </a:solidFill>
              </a:defRPr>
            </a:lvl1pPr>
          </a:lstStyle>
          <a:p>
            <a:fld id="{A36854FA-307F-854E-96D4-DE585DB24BD3}" type="slidenum">
              <a:rPr lang="en-GB" smtClean="0"/>
              <a:pPr/>
              <a:t>‹#›</a:t>
            </a:fld>
            <a:endParaRPr lang="en-GB"/>
          </a:p>
        </p:txBody>
      </p:sp>
      <p:sp>
        <p:nvSpPr>
          <p:cNvPr id="9" name="TextBox 8">
            <a:extLst>
              <a:ext uri="{FF2B5EF4-FFF2-40B4-BE49-F238E27FC236}">
                <a16:creationId xmlns:a16="http://schemas.microsoft.com/office/drawing/2014/main" id="{DE14E985-E3A9-6440-B33F-DC74D7B767A3}"/>
              </a:ext>
              <a:ext uri="{C183D7F6-B498-43B3-948B-1728B52AA6E4}">
                <adec:decorative xmlns:adec="http://schemas.microsoft.com/office/drawing/2017/decorative" val="1"/>
              </a:ext>
            </a:extLst>
          </p:cNvPr>
          <p:cNvSpPr txBox="1"/>
          <p:nvPr userDrawn="1"/>
        </p:nvSpPr>
        <p:spPr>
          <a:xfrm>
            <a:off x="648000" y="6192000"/>
            <a:ext cx="6876000" cy="180000"/>
          </a:xfrm>
          <a:prstGeom prst="rect">
            <a:avLst/>
          </a:prstGeom>
        </p:spPr>
        <p:txBody>
          <a:bodyPr vert="horz" lIns="0" tIns="0" rIns="0" bIns="0" rtlCol="0" anchor="b" anchorCtr="0"/>
          <a:lstStyle>
            <a:defPPr>
              <a:defRPr lang="en-US"/>
            </a:defPPr>
            <a:lvl1pPr>
              <a:defRPr sz="1200" b="1">
                <a:solidFill>
                  <a:schemeClr val="bg2"/>
                </a:solidFill>
              </a:defRPr>
            </a:lvl1pPr>
          </a:lstStyle>
          <a:p>
            <a:pPr lvl="0"/>
            <a:r>
              <a:rPr lang="en-GB" dirty="0" err="1">
                <a:solidFill>
                  <a:schemeClr val="tx2"/>
                </a:solidFill>
              </a:rPr>
              <a:t>www.britishcouncil.org</a:t>
            </a:r>
            <a:endParaRPr lang="en-GB" dirty="0">
              <a:solidFill>
                <a:schemeClr val="tx2"/>
              </a:solidFill>
            </a:endParaRPr>
          </a:p>
        </p:txBody>
      </p:sp>
      <p:pic>
        <p:nvPicPr>
          <p:cNvPr id="11" name="Picture 10">
            <a:extLst>
              <a:ext uri="{FF2B5EF4-FFF2-40B4-BE49-F238E27FC236}">
                <a16:creationId xmlns:a16="http://schemas.microsoft.com/office/drawing/2014/main" id="{BF8CFD81-C3E0-37C0-F107-145707C6892C}"/>
              </a:ext>
            </a:extLst>
          </p:cNvPr>
          <p:cNvPicPr>
            <a:picLocks noChangeAspect="1"/>
          </p:cNvPicPr>
          <p:nvPr userDrawn="1"/>
        </p:nvPicPr>
        <p:blipFill>
          <a:blip r:embed="rId8"/>
          <a:stretch>
            <a:fillRect/>
          </a:stretch>
        </p:blipFill>
        <p:spPr>
          <a:xfrm>
            <a:off x="9144000" y="3441700"/>
            <a:ext cx="3048000" cy="3416300"/>
          </a:xfrm>
          <a:prstGeom prst="rect">
            <a:avLst/>
          </a:prstGeom>
        </p:spPr>
      </p:pic>
    </p:spTree>
    <p:extLst>
      <p:ext uri="{BB962C8B-B14F-4D97-AF65-F5344CB8AC3E}">
        <p14:creationId xmlns:p14="http://schemas.microsoft.com/office/powerpoint/2010/main" val="1248408318"/>
      </p:ext>
    </p:extLst>
  </p:cSld>
  <p:clrMap bg1="lt1" tx1="dk1" bg2="lt2" tx2="dk2" accent1="accent1" accent2="accent2" accent3="accent3" accent4="accent4" accent5="accent5" accent6="accent6" hlink="hlink" folHlink="folHlink"/>
  <p:sldLayoutIdLst>
    <p:sldLayoutId id="2147483666" r:id="rId1"/>
    <p:sldLayoutId id="2147483662" r:id="rId2"/>
    <p:sldLayoutId id="2147483664" r:id="rId3"/>
    <p:sldLayoutId id="2147483684" r:id="rId4"/>
    <p:sldLayoutId id="2147483685" r:id="rId5"/>
    <p:sldLayoutId id="2147483667" r:id="rId6"/>
  </p:sldLayoutIdLst>
  <p:hf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Line">
            <a:extLst>
              <a:ext uri="{FF2B5EF4-FFF2-40B4-BE49-F238E27FC236}">
                <a16:creationId xmlns:a16="http://schemas.microsoft.com/office/drawing/2014/main" id="{DD557C23-2C1E-6744-965A-EB94DA68E1AC}"/>
              </a:ext>
              <a:ext uri="{C183D7F6-B498-43B3-948B-1728B52AA6E4}">
                <adec:decorative xmlns:adec="http://schemas.microsoft.com/office/drawing/2017/decorative" val="1"/>
              </a:ext>
            </a:extLst>
          </p:cNvPr>
          <p:cNvCxnSpPr/>
          <p:nvPr userDrawn="1"/>
        </p:nvCxnSpPr>
        <p:spPr>
          <a:xfrm>
            <a:off x="648000" y="396000"/>
            <a:ext cx="432000" cy="0"/>
          </a:xfrm>
          <a:prstGeom prst="line">
            <a:avLst/>
          </a:prstGeom>
          <a:ln w="30480" cap="rnd"/>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US" dirty="0"/>
              <a:t>Click </a:t>
            </a:r>
            <a:r>
              <a:rPr lang="en-GB" noProof="0" dirty="0"/>
              <a:t>to</a:t>
            </a:r>
            <a:r>
              <a:rPr lang="en-US" dirty="0"/>
              <a:t> edit Master title style</a:t>
            </a:r>
          </a:p>
        </p:txBody>
      </p:sp>
      <p:sp>
        <p:nvSpPr>
          <p:cNvPr id="3" name="Text"/>
          <p:cNvSpPr>
            <a:spLocks noGrp="1"/>
          </p:cNvSpPr>
          <p:nvPr>
            <p:ph type="body" idx="1"/>
          </p:nvPr>
        </p:nvSpPr>
        <p:spPr>
          <a:xfrm>
            <a:off x="648000" y="1512000"/>
            <a:ext cx="8136000" cy="4500000"/>
          </a:xfrm>
          <a:prstGeom prst="rect">
            <a:avLst/>
          </a:prstGeom>
        </p:spPr>
        <p:txBody>
          <a:bodyPr vert="horz" lIns="0" tIns="0" rIns="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Slide Number">
            <a:extLst>
              <a:ext uri="{C183D7F6-B498-43B3-948B-1728B52AA6E4}">
                <adec:decorative xmlns:adec="http://schemas.microsoft.com/office/drawing/2017/decorative" val="1"/>
              </a:ext>
            </a:extLst>
          </p:cNvPr>
          <p:cNvSpPr>
            <a:spLocks noGrp="1"/>
          </p:cNvSpPr>
          <p:nvPr>
            <p:ph type="sldNum" sz="quarter" idx="4"/>
          </p:nvPr>
        </p:nvSpPr>
        <p:spPr>
          <a:xfrm>
            <a:off x="11088000" y="6192000"/>
            <a:ext cx="504000" cy="180000"/>
          </a:xfrm>
          <a:prstGeom prst="rect">
            <a:avLst/>
          </a:prstGeom>
        </p:spPr>
        <p:txBody>
          <a:bodyPr vert="horz" lIns="0" tIns="0" rIns="0" bIns="0" rtlCol="0" anchor="b" anchorCtr="0"/>
          <a:lstStyle>
            <a:lvl1pPr algn="r">
              <a:defRPr sz="1200" b="1">
                <a:solidFill>
                  <a:schemeClr val="tx2"/>
                </a:solidFill>
              </a:defRPr>
            </a:lvl1pPr>
          </a:lstStyle>
          <a:p>
            <a:fld id="{A36854FA-307F-854E-96D4-DE585DB24BD3}" type="slidenum">
              <a:rPr lang="en-GB" smtClean="0"/>
              <a:pPr/>
              <a:t>‹#›</a:t>
            </a:fld>
            <a:endParaRPr lang="en-GB"/>
          </a:p>
        </p:txBody>
      </p:sp>
      <p:sp>
        <p:nvSpPr>
          <p:cNvPr id="9" name="TextBox 8">
            <a:extLst>
              <a:ext uri="{FF2B5EF4-FFF2-40B4-BE49-F238E27FC236}">
                <a16:creationId xmlns:a16="http://schemas.microsoft.com/office/drawing/2014/main" id="{DE14E985-E3A9-6440-B33F-DC74D7B767A3}"/>
              </a:ext>
              <a:ext uri="{C183D7F6-B498-43B3-948B-1728B52AA6E4}">
                <adec:decorative xmlns:adec="http://schemas.microsoft.com/office/drawing/2017/decorative" val="1"/>
              </a:ext>
            </a:extLst>
          </p:cNvPr>
          <p:cNvSpPr txBox="1"/>
          <p:nvPr userDrawn="1"/>
        </p:nvSpPr>
        <p:spPr>
          <a:xfrm>
            <a:off x="648000" y="6192000"/>
            <a:ext cx="6876000" cy="180000"/>
          </a:xfrm>
          <a:prstGeom prst="rect">
            <a:avLst/>
          </a:prstGeom>
        </p:spPr>
        <p:txBody>
          <a:bodyPr vert="horz" lIns="0" tIns="0" rIns="0" bIns="0" rtlCol="0" anchor="b" anchorCtr="0"/>
          <a:lstStyle>
            <a:defPPr>
              <a:defRPr lang="en-US"/>
            </a:defPPr>
            <a:lvl1pPr>
              <a:defRPr sz="1200" b="1">
                <a:solidFill>
                  <a:schemeClr val="bg2"/>
                </a:solidFill>
              </a:defRPr>
            </a:lvl1pPr>
          </a:lstStyle>
          <a:p>
            <a:pPr lvl="0"/>
            <a:r>
              <a:rPr lang="en-GB" dirty="0" err="1">
                <a:solidFill>
                  <a:schemeClr val="tx2"/>
                </a:solidFill>
              </a:rPr>
              <a:t>www.britishcouncil.org</a:t>
            </a:r>
            <a:endParaRPr lang="en-GB" dirty="0">
              <a:solidFill>
                <a:schemeClr val="tx2"/>
              </a:solidFill>
            </a:endParaRPr>
          </a:p>
        </p:txBody>
      </p:sp>
    </p:spTree>
    <p:extLst>
      <p:ext uri="{BB962C8B-B14F-4D97-AF65-F5344CB8AC3E}">
        <p14:creationId xmlns:p14="http://schemas.microsoft.com/office/powerpoint/2010/main" val="2596537607"/>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Lst>
  <p:hf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US" dirty="0"/>
              <a:t>Click to edit Master title style</a:t>
            </a:r>
          </a:p>
        </p:txBody>
      </p:sp>
      <p:sp>
        <p:nvSpPr>
          <p:cNvPr id="3" name="Text"/>
          <p:cNvSpPr>
            <a:spLocks noGrp="1"/>
          </p:cNvSpPr>
          <p:nvPr>
            <p:ph type="body" idx="1"/>
          </p:nvPr>
        </p:nvSpPr>
        <p:spPr>
          <a:xfrm>
            <a:off x="648000" y="1512000"/>
            <a:ext cx="10944000" cy="4500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a:t>
            </a:r>
            <a:r>
              <a:rPr lang="en-GB" noProof="0" dirty="0"/>
              <a:t>level</a:t>
            </a:r>
          </a:p>
          <a:p>
            <a:pPr lvl="4"/>
            <a:r>
              <a:rPr lang="en-US" dirty="0"/>
              <a:t>Fifth level</a:t>
            </a:r>
          </a:p>
        </p:txBody>
      </p:sp>
    </p:spTree>
    <p:extLst>
      <p:ext uri="{BB962C8B-B14F-4D97-AF65-F5344CB8AC3E}">
        <p14:creationId xmlns:p14="http://schemas.microsoft.com/office/powerpoint/2010/main" val="3762126171"/>
      </p:ext>
    </p:extLst>
  </p:cSld>
  <p:clrMap bg1="lt1" tx1="dk1" bg2="lt2" tx2="dk2" accent1="accent1" accent2="accent2" accent3="accent3" accent4="accent4" accent5="accent5" accent6="accent6" hlink="hlink" folHlink="folHlink"/>
  <p:sldLayoutIdLst>
    <p:sldLayoutId id="2147483708" r:id="rId1"/>
  </p:sldLayoutIdLst>
  <p:hf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50F4C3-E7DE-DD16-0B63-FB1DE1B62B7C}"/>
              </a:ext>
            </a:extLst>
          </p:cNvPr>
          <p:cNvSpPr>
            <a:spLocks noGrp="1"/>
          </p:cNvSpPr>
          <p:nvPr>
            <p:ph type="ctrTitle"/>
          </p:nvPr>
        </p:nvSpPr>
        <p:spPr/>
        <p:txBody>
          <a:bodyPr/>
          <a:lstStyle/>
          <a:p>
            <a:r>
              <a:rPr lang="en-US" dirty="0"/>
              <a:t>English and Virtual Reality </a:t>
            </a:r>
          </a:p>
        </p:txBody>
      </p:sp>
      <p:sp>
        <p:nvSpPr>
          <p:cNvPr id="4" name="Subtitle 3">
            <a:extLst>
              <a:ext uri="{FF2B5EF4-FFF2-40B4-BE49-F238E27FC236}">
                <a16:creationId xmlns:a16="http://schemas.microsoft.com/office/drawing/2014/main" id="{A023CCAA-5766-7183-F4A2-125573254CC1}"/>
              </a:ext>
            </a:extLst>
          </p:cNvPr>
          <p:cNvSpPr>
            <a:spLocks noGrp="1"/>
          </p:cNvSpPr>
          <p:nvPr>
            <p:ph type="subTitle" idx="1"/>
          </p:nvPr>
        </p:nvSpPr>
        <p:spPr/>
        <p:txBody>
          <a:bodyPr/>
          <a:lstStyle/>
          <a:p>
            <a:r>
              <a:rPr lang="en-GB" dirty="0" err="1"/>
              <a:t>TeachingEnglish</a:t>
            </a:r>
            <a:endParaRPr lang="en-US" dirty="0"/>
          </a:p>
        </p:txBody>
      </p:sp>
      <p:sp>
        <p:nvSpPr>
          <p:cNvPr id="5" name="Text Placeholder 4">
            <a:extLst>
              <a:ext uri="{FF2B5EF4-FFF2-40B4-BE49-F238E27FC236}">
                <a16:creationId xmlns:a16="http://schemas.microsoft.com/office/drawing/2014/main" id="{C98DC46C-470D-C217-F3C4-A8CFA7B397E3}"/>
              </a:ext>
            </a:extLst>
          </p:cNvPr>
          <p:cNvSpPr>
            <a:spLocks noGrp="1"/>
          </p:cNvSpPr>
          <p:nvPr>
            <p:ph type="body" sz="quarter" idx="13"/>
          </p:nvPr>
        </p:nvSpPr>
        <p:spPr/>
        <p:txBody>
          <a:bodyPr/>
          <a:lstStyle/>
          <a:p>
            <a:r>
              <a:rPr lang="en-US" dirty="0"/>
              <a:t>December 2022</a:t>
            </a:r>
          </a:p>
        </p:txBody>
      </p:sp>
    </p:spTree>
    <p:extLst>
      <p:ext uri="{BB962C8B-B14F-4D97-AF65-F5344CB8AC3E}">
        <p14:creationId xmlns:p14="http://schemas.microsoft.com/office/powerpoint/2010/main" val="1918260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24CB6-1833-F63B-1213-CB07B43F3B8C}"/>
              </a:ext>
            </a:extLst>
          </p:cNvPr>
          <p:cNvSpPr>
            <a:spLocks noGrp="1"/>
          </p:cNvSpPr>
          <p:nvPr>
            <p:ph type="title"/>
          </p:nvPr>
        </p:nvSpPr>
        <p:spPr/>
        <p:txBody>
          <a:bodyPr/>
          <a:lstStyle/>
          <a:p>
            <a:r>
              <a:rPr lang="en-GB" dirty="0"/>
              <a:t>Collocations </a:t>
            </a:r>
          </a:p>
        </p:txBody>
      </p:sp>
      <p:sp>
        <p:nvSpPr>
          <p:cNvPr id="3" name="Content Placeholder 2">
            <a:extLst>
              <a:ext uri="{FF2B5EF4-FFF2-40B4-BE49-F238E27FC236}">
                <a16:creationId xmlns:a16="http://schemas.microsoft.com/office/drawing/2014/main" id="{2011BD56-0F17-BE9E-2292-45889E478EE5}"/>
              </a:ext>
            </a:extLst>
          </p:cNvPr>
          <p:cNvSpPr>
            <a:spLocks noGrp="1"/>
          </p:cNvSpPr>
          <p:nvPr>
            <p:ph idx="1"/>
          </p:nvPr>
        </p:nvSpPr>
        <p:spPr>
          <a:xfrm>
            <a:off x="647999" y="1512000"/>
            <a:ext cx="9373825" cy="4500000"/>
          </a:xfrm>
        </p:spPr>
        <p:txBody>
          <a:bodyPr/>
          <a:lstStyle/>
          <a:p>
            <a:r>
              <a:rPr lang="en-GB" dirty="0"/>
              <a:t>Put these collocations in the right sentence </a:t>
            </a:r>
          </a:p>
          <a:p>
            <a:pPr marL="457200" indent="-457200">
              <a:buFont typeface="+mj-lt"/>
              <a:buAutoNum type="arabicPeriod"/>
            </a:pPr>
            <a:r>
              <a:rPr lang="en-GB" sz="1800" b="0" dirty="0">
                <a:solidFill>
                  <a:srgbClr val="000000"/>
                </a:solidFill>
              </a:rPr>
              <a:t>That doesn't mean that what we have already isn't good … It's a ______ ______. </a:t>
            </a:r>
          </a:p>
          <a:p>
            <a:pPr marL="457200" indent="-457200">
              <a:buFont typeface="+mj-lt"/>
              <a:buAutoNum type="arabicPeriod"/>
            </a:pPr>
            <a:r>
              <a:rPr lang="en-GB" sz="1800" b="0" dirty="0">
                <a:solidFill>
                  <a:srgbClr val="000000"/>
                </a:solidFill>
              </a:rPr>
              <a:t>If students are wearing a headset, they don't see the ______ ______.  </a:t>
            </a:r>
          </a:p>
          <a:p>
            <a:pPr marL="457200" indent="-457200">
              <a:buFont typeface="+mj-lt"/>
              <a:buAutoNum type="arabicPeriod"/>
            </a:pPr>
            <a:r>
              <a:rPr lang="en-GB" sz="1800" b="0" dirty="0">
                <a:solidFill>
                  <a:srgbClr val="000000"/>
                </a:solidFill>
              </a:rPr>
              <a:t>Perhaps you could just give a ______ ______ of how it works and what you see are its ______ ______.</a:t>
            </a:r>
          </a:p>
          <a:p>
            <a:pPr marL="457200" indent="-457200">
              <a:buFont typeface="+mj-lt"/>
              <a:buAutoNum type="arabicPeriod"/>
            </a:pPr>
            <a:r>
              <a:rPr lang="en-GB" sz="1800" b="0" dirty="0">
                <a:solidFill>
                  <a:srgbClr val="000000"/>
                </a:solidFill>
              </a:rPr>
              <a:t>People see technology as the ______ ______ that’s going to solve all our problems.</a:t>
            </a:r>
          </a:p>
          <a:p>
            <a:pPr marL="457200" indent="-457200">
              <a:buFont typeface="+mj-lt"/>
              <a:buAutoNum type="arabicPeriod"/>
            </a:pPr>
            <a:r>
              <a:rPr lang="en-GB" sz="1800" b="0" dirty="0">
                <a:solidFill>
                  <a:srgbClr val="000000"/>
                </a:solidFill>
              </a:rPr>
              <a:t>They’re just using ______ ______ within the classroom. </a:t>
            </a:r>
          </a:p>
          <a:p>
            <a:pPr marL="457200" indent="-457200">
              <a:buFont typeface="+mj-lt"/>
              <a:buAutoNum type="arabicPeriod"/>
            </a:pPr>
            <a:r>
              <a:rPr lang="en-GB" sz="1800" b="0" dirty="0">
                <a:solidFill>
                  <a:srgbClr val="000000"/>
                </a:solidFill>
              </a:rPr>
              <a:t>They don't have the time, or the finances, or ______ ______.</a:t>
            </a:r>
          </a:p>
          <a:p>
            <a:pPr marL="457200" indent="-457200">
              <a:buFont typeface="+mj-lt"/>
              <a:buAutoNum type="arabicPeriod"/>
            </a:pPr>
            <a:r>
              <a:rPr lang="en-GB" sz="1800" b="0" dirty="0">
                <a:solidFill>
                  <a:srgbClr val="000000"/>
                </a:solidFill>
              </a:rPr>
              <a:t>Avatars still don't have full ______ ______ in VR.</a:t>
            </a:r>
          </a:p>
          <a:p>
            <a:pPr marL="457200" indent="-457200">
              <a:buFont typeface="+mj-lt"/>
              <a:buAutoNum type="arabicPeriod"/>
            </a:pPr>
            <a:r>
              <a:rPr lang="en-GB" sz="1800" b="0" dirty="0">
                <a:solidFill>
                  <a:srgbClr val="000000"/>
                </a:solidFill>
              </a:rPr>
              <a:t>Another important point for many students is that it ______ ______.</a:t>
            </a:r>
          </a:p>
          <a:p>
            <a:pPr marL="457200" indent="-457200">
              <a:buFont typeface="+mj-lt"/>
              <a:buAutoNum type="arabicPeriod"/>
            </a:pPr>
            <a:r>
              <a:rPr lang="en-GB" sz="1800" b="0" dirty="0">
                <a:solidFill>
                  <a:srgbClr val="000000"/>
                </a:solidFill>
              </a:rPr>
              <a:t>The way technology is going, we will have a ______ ______.</a:t>
            </a:r>
          </a:p>
          <a:p>
            <a:pPr marL="457200" indent="-457200">
              <a:buFont typeface="+mj-lt"/>
              <a:buAutoNum type="arabicPeriod"/>
            </a:pPr>
            <a:endParaRPr lang="en-GB" sz="1800" b="0" dirty="0">
              <a:solidFill>
                <a:srgbClr val="000000"/>
              </a:solidFill>
            </a:endParaRPr>
          </a:p>
          <a:p>
            <a:pPr marL="457200" indent="-457200">
              <a:buFont typeface="+mj-lt"/>
              <a:buAutoNum type="arabicPeriod"/>
            </a:pPr>
            <a:endParaRPr lang="en-GB" dirty="0"/>
          </a:p>
        </p:txBody>
      </p:sp>
      <p:sp>
        <p:nvSpPr>
          <p:cNvPr id="4" name="Slide Number Placeholder 3">
            <a:extLst>
              <a:ext uri="{FF2B5EF4-FFF2-40B4-BE49-F238E27FC236}">
                <a16:creationId xmlns:a16="http://schemas.microsoft.com/office/drawing/2014/main" id="{250863E0-D99E-3923-4993-FF4FE3DD824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6854FA-307F-854E-96D4-DE585DB24BD3}" type="slidenum">
              <a:rPr kumimoji="0" lang="en-GB" sz="1200" b="1" i="0" u="none" strike="noStrike" kern="1200" cap="none" spc="0" normalizeH="0" baseline="0" noProof="0" smtClean="0">
                <a:ln>
                  <a:noFill/>
                </a:ln>
                <a:solidFill>
                  <a:srgbClr val="230859"/>
                </a:solidFill>
                <a:effectLst/>
                <a:uLnTx/>
                <a:uFillTx/>
                <a:latin typeface="British Council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1" i="0" u="none" strike="noStrike" kern="1200" cap="none" spc="0" normalizeH="0" baseline="0" noProof="0">
              <a:ln>
                <a:noFill/>
              </a:ln>
              <a:solidFill>
                <a:srgbClr val="230859"/>
              </a:solidFill>
              <a:effectLst/>
              <a:uLnTx/>
              <a:uFillTx/>
              <a:latin typeface="British Council Sans"/>
              <a:ea typeface="+mn-ea"/>
              <a:cs typeface="+mn-cs"/>
            </a:endParaRPr>
          </a:p>
        </p:txBody>
      </p:sp>
    </p:spTree>
    <p:extLst>
      <p:ext uri="{BB962C8B-B14F-4D97-AF65-F5344CB8AC3E}">
        <p14:creationId xmlns:p14="http://schemas.microsoft.com/office/powerpoint/2010/main" val="1390631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24CB6-1833-F63B-1213-CB07B43F3B8C}"/>
              </a:ext>
            </a:extLst>
          </p:cNvPr>
          <p:cNvSpPr>
            <a:spLocks noGrp="1"/>
          </p:cNvSpPr>
          <p:nvPr>
            <p:ph type="title"/>
          </p:nvPr>
        </p:nvSpPr>
        <p:spPr/>
        <p:txBody>
          <a:bodyPr/>
          <a:lstStyle/>
          <a:p>
            <a:r>
              <a:rPr lang="en-GB" dirty="0"/>
              <a:t>Collocations </a:t>
            </a:r>
          </a:p>
        </p:txBody>
      </p:sp>
      <p:sp>
        <p:nvSpPr>
          <p:cNvPr id="3" name="Content Placeholder 2">
            <a:extLst>
              <a:ext uri="{FF2B5EF4-FFF2-40B4-BE49-F238E27FC236}">
                <a16:creationId xmlns:a16="http://schemas.microsoft.com/office/drawing/2014/main" id="{2011BD56-0F17-BE9E-2292-45889E478EE5}"/>
              </a:ext>
            </a:extLst>
          </p:cNvPr>
          <p:cNvSpPr>
            <a:spLocks noGrp="1"/>
          </p:cNvSpPr>
          <p:nvPr>
            <p:ph idx="1"/>
          </p:nvPr>
        </p:nvSpPr>
        <p:spPr>
          <a:xfrm>
            <a:off x="647999" y="1512000"/>
            <a:ext cx="8884307" cy="4500000"/>
          </a:xfrm>
        </p:spPr>
        <p:txBody>
          <a:bodyPr/>
          <a:lstStyle/>
          <a:p>
            <a:r>
              <a:rPr lang="en-GB" dirty="0"/>
              <a:t>Put these collocations in the right sentence </a:t>
            </a:r>
          </a:p>
          <a:p>
            <a:pPr marL="457200" indent="-457200">
              <a:buFont typeface="+mj-lt"/>
              <a:buAutoNum type="arabicPeriod"/>
            </a:pPr>
            <a:r>
              <a:rPr lang="en-GB" sz="1800" b="0" dirty="0">
                <a:solidFill>
                  <a:srgbClr val="000000"/>
                </a:solidFill>
              </a:rPr>
              <a:t>That doesn't mean that what we have already isn't good … It's a </a:t>
            </a:r>
            <a:r>
              <a:rPr lang="en-GB" sz="1800" b="0" u="sng" dirty="0">
                <a:solidFill>
                  <a:srgbClr val="000000"/>
                </a:solidFill>
              </a:rPr>
              <a:t>gradual process</a:t>
            </a:r>
            <a:r>
              <a:rPr lang="en-GB" sz="1800" b="0" dirty="0">
                <a:solidFill>
                  <a:srgbClr val="000000"/>
                </a:solidFill>
              </a:rPr>
              <a:t>. </a:t>
            </a:r>
          </a:p>
          <a:p>
            <a:pPr marL="457200" indent="-457200">
              <a:buFont typeface="+mj-lt"/>
              <a:buAutoNum type="arabicPeriod"/>
            </a:pPr>
            <a:r>
              <a:rPr lang="en-GB" sz="1800" b="0" dirty="0">
                <a:solidFill>
                  <a:srgbClr val="000000"/>
                </a:solidFill>
              </a:rPr>
              <a:t>If students are wearing a headset, they don't see the </a:t>
            </a:r>
            <a:r>
              <a:rPr lang="en-GB" sz="1800" b="0" u="sng" dirty="0">
                <a:solidFill>
                  <a:srgbClr val="000000"/>
                </a:solidFill>
              </a:rPr>
              <a:t>physical surroundings</a:t>
            </a:r>
            <a:r>
              <a:rPr lang="en-GB" sz="1800" b="0" dirty="0">
                <a:solidFill>
                  <a:srgbClr val="000000"/>
                </a:solidFill>
              </a:rPr>
              <a:t>.  </a:t>
            </a:r>
          </a:p>
          <a:p>
            <a:pPr marL="457200" indent="-457200">
              <a:buFont typeface="+mj-lt"/>
              <a:buAutoNum type="arabicPeriod"/>
            </a:pPr>
            <a:r>
              <a:rPr lang="en-GB" sz="1800" b="0" dirty="0">
                <a:solidFill>
                  <a:srgbClr val="000000"/>
                </a:solidFill>
              </a:rPr>
              <a:t>Perhaps you could just give a </a:t>
            </a:r>
            <a:r>
              <a:rPr lang="en-GB" sz="1800" b="0" u="sng" dirty="0">
                <a:solidFill>
                  <a:srgbClr val="000000"/>
                </a:solidFill>
              </a:rPr>
              <a:t>short overview</a:t>
            </a:r>
            <a:r>
              <a:rPr lang="en-GB" sz="1800" b="0" dirty="0">
                <a:solidFill>
                  <a:srgbClr val="000000"/>
                </a:solidFill>
              </a:rPr>
              <a:t> of how it works and what you see are its </a:t>
            </a:r>
            <a:r>
              <a:rPr lang="en-GB" sz="1800" b="0" u="sng" dirty="0">
                <a:solidFill>
                  <a:srgbClr val="000000"/>
                </a:solidFill>
              </a:rPr>
              <a:t>main benefits</a:t>
            </a:r>
            <a:r>
              <a:rPr lang="en-GB" sz="1800" b="0" dirty="0">
                <a:solidFill>
                  <a:srgbClr val="000000"/>
                </a:solidFill>
              </a:rPr>
              <a:t>.</a:t>
            </a:r>
          </a:p>
          <a:p>
            <a:pPr marL="457200" indent="-457200">
              <a:buFont typeface="+mj-lt"/>
              <a:buAutoNum type="arabicPeriod"/>
            </a:pPr>
            <a:r>
              <a:rPr lang="en-GB" sz="1800" b="0" dirty="0">
                <a:solidFill>
                  <a:srgbClr val="000000"/>
                </a:solidFill>
              </a:rPr>
              <a:t>People see technology as the </a:t>
            </a:r>
            <a:r>
              <a:rPr lang="en-GB" sz="1800" b="0" u="sng" dirty="0">
                <a:solidFill>
                  <a:srgbClr val="000000"/>
                </a:solidFill>
              </a:rPr>
              <a:t>silver bullet</a:t>
            </a:r>
            <a:r>
              <a:rPr lang="en-GB" sz="1800" b="0" dirty="0">
                <a:solidFill>
                  <a:srgbClr val="000000"/>
                </a:solidFill>
              </a:rPr>
              <a:t> that’s going to solve all our problems.</a:t>
            </a:r>
          </a:p>
          <a:p>
            <a:pPr marL="457200" indent="-457200">
              <a:buFont typeface="+mj-lt"/>
              <a:buAutoNum type="arabicPeriod"/>
            </a:pPr>
            <a:r>
              <a:rPr lang="en-GB" sz="1800" b="0" dirty="0">
                <a:solidFill>
                  <a:srgbClr val="000000"/>
                </a:solidFill>
              </a:rPr>
              <a:t>They’re just using </a:t>
            </a:r>
            <a:r>
              <a:rPr lang="en-GB" sz="1800" b="0" u="sng" dirty="0">
                <a:solidFill>
                  <a:srgbClr val="000000"/>
                </a:solidFill>
              </a:rPr>
              <a:t>safe language</a:t>
            </a:r>
            <a:r>
              <a:rPr lang="en-GB" sz="1800" b="0" dirty="0">
                <a:solidFill>
                  <a:srgbClr val="000000"/>
                </a:solidFill>
              </a:rPr>
              <a:t> within the classroom. </a:t>
            </a:r>
          </a:p>
          <a:p>
            <a:pPr marL="457200" indent="-457200">
              <a:buFont typeface="+mj-lt"/>
              <a:buAutoNum type="arabicPeriod"/>
            </a:pPr>
            <a:r>
              <a:rPr lang="en-GB" sz="1800" b="0" dirty="0">
                <a:solidFill>
                  <a:srgbClr val="000000"/>
                </a:solidFill>
              </a:rPr>
              <a:t>They don't have the time, or the finances, or </a:t>
            </a:r>
            <a:r>
              <a:rPr lang="en-GB" sz="1800" b="0" u="sng" dirty="0">
                <a:solidFill>
                  <a:srgbClr val="000000"/>
                </a:solidFill>
              </a:rPr>
              <a:t>visa requirements</a:t>
            </a:r>
            <a:r>
              <a:rPr lang="en-GB" sz="1800" b="0" dirty="0">
                <a:solidFill>
                  <a:srgbClr val="000000"/>
                </a:solidFill>
              </a:rPr>
              <a:t>.</a:t>
            </a:r>
          </a:p>
          <a:p>
            <a:pPr marL="457200" indent="-457200">
              <a:buFont typeface="+mj-lt"/>
              <a:buAutoNum type="arabicPeriod"/>
            </a:pPr>
            <a:r>
              <a:rPr lang="en-GB" sz="1800" b="0" dirty="0">
                <a:solidFill>
                  <a:srgbClr val="000000"/>
                </a:solidFill>
              </a:rPr>
              <a:t>Avatars still don't have full </a:t>
            </a:r>
            <a:r>
              <a:rPr lang="en-GB" sz="1800" b="0" u="sng" dirty="0">
                <a:solidFill>
                  <a:srgbClr val="000000"/>
                </a:solidFill>
              </a:rPr>
              <a:t>facial expressions</a:t>
            </a:r>
            <a:r>
              <a:rPr lang="en-GB" sz="1800" b="0" dirty="0">
                <a:solidFill>
                  <a:srgbClr val="000000"/>
                </a:solidFill>
              </a:rPr>
              <a:t> in VR.</a:t>
            </a:r>
          </a:p>
          <a:p>
            <a:pPr marL="457200" indent="-457200">
              <a:buFont typeface="+mj-lt"/>
              <a:buAutoNum type="arabicPeriod"/>
            </a:pPr>
            <a:r>
              <a:rPr lang="en-GB" sz="1800" b="0" dirty="0">
                <a:solidFill>
                  <a:srgbClr val="000000"/>
                </a:solidFill>
              </a:rPr>
              <a:t>Another important point for many students is that it </a:t>
            </a:r>
            <a:r>
              <a:rPr lang="en-GB" sz="1800" b="0" u="sng" dirty="0">
                <a:solidFill>
                  <a:srgbClr val="000000"/>
                </a:solidFill>
              </a:rPr>
              <a:t>reduces anxiety</a:t>
            </a:r>
            <a:r>
              <a:rPr lang="en-GB" sz="1800" b="0" dirty="0">
                <a:solidFill>
                  <a:srgbClr val="000000"/>
                </a:solidFill>
              </a:rPr>
              <a:t>.</a:t>
            </a:r>
          </a:p>
          <a:p>
            <a:pPr marL="457200" indent="-457200">
              <a:buFont typeface="+mj-lt"/>
              <a:buAutoNum type="arabicPeriod"/>
            </a:pPr>
            <a:r>
              <a:rPr lang="en-GB" sz="1800" b="0" dirty="0">
                <a:solidFill>
                  <a:srgbClr val="000000"/>
                </a:solidFill>
              </a:rPr>
              <a:t>The way technology is going, we will have a </a:t>
            </a:r>
            <a:r>
              <a:rPr lang="en-GB" sz="1800" b="0" u="sng" dirty="0">
                <a:solidFill>
                  <a:srgbClr val="000000"/>
                </a:solidFill>
              </a:rPr>
              <a:t>big shift</a:t>
            </a:r>
            <a:r>
              <a:rPr lang="en-GB" sz="1800" b="0" dirty="0">
                <a:solidFill>
                  <a:srgbClr val="000000"/>
                </a:solidFill>
              </a:rPr>
              <a:t>.</a:t>
            </a:r>
          </a:p>
          <a:p>
            <a:pPr marL="457200" indent="-457200">
              <a:buFont typeface="+mj-lt"/>
              <a:buAutoNum type="arabicPeriod"/>
            </a:pPr>
            <a:endParaRPr lang="en-GB" sz="1800" b="0" dirty="0">
              <a:solidFill>
                <a:srgbClr val="000000"/>
              </a:solidFill>
            </a:endParaRPr>
          </a:p>
          <a:p>
            <a:pPr marL="457200" indent="-457200">
              <a:buFont typeface="+mj-lt"/>
              <a:buAutoNum type="arabicPeriod"/>
            </a:pPr>
            <a:endParaRPr lang="en-GB" dirty="0"/>
          </a:p>
        </p:txBody>
      </p:sp>
      <p:sp>
        <p:nvSpPr>
          <p:cNvPr id="4" name="Slide Number Placeholder 3">
            <a:extLst>
              <a:ext uri="{FF2B5EF4-FFF2-40B4-BE49-F238E27FC236}">
                <a16:creationId xmlns:a16="http://schemas.microsoft.com/office/drawing/2014/main" id="{250863E0-D99E-3923-4993-FF4FE3DD824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6854FA-307F-854E-96D4-DE585DB24BD3}" type="slidenum">
              <a:rPr kumimoji="0" lang="en-GB" sz="1200" b="1" i="0" u="none" strike="noStrike" kern="1200" cap="none" spc="0" normalizeH="0" baseline="0" noProof="0" smtClean="0">
                <a:ln>
                  <a:noFill/>
                </a:ln>
                <a:solidFill>
                  <a:srgbClr val="230859"/>
                </a:solidFill>
                <a:effectLst/>
                <a:uLnTx/>
                <a:uFillTx/>
                <a:latin typeface="British Council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1" i="0" u="none" strike="noStrike" kern="1200" cap="none" spc="0" normalizeH="0" baseline="0" noProof="0">
              <a:ln>
                <a:noFill/>
              </a:ln>
              <a:solidFill>
                <a:srgbClr val="230859"/>
              </a:solidFill>
              <a:effectLst/>
              <a:uLnTx/>
              <a:uFillTx/>
              <a:latin typeface="British Council Sans"/>
              <a:ea typeface="+mn-ea"/>
              <a:cs typeface="+mn-cs"/>
            </a:endParaRPr>
          </a:p>
        </p:txBody>
      </p:sp>
    </p:spTree>
    <p:extLst>
      <p:ext uri="{BB962C8B-B14F-4D97-AF65-F5344CB8AC3E}">
        <p14:creationId xmlns:p14="http://schemas.microsoft.com/office/powerpoint/2010/main" val="222487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a:t>4. Listening task</a:t>
            </a:r>
          </a:p>
        </p:txBody>
      </p:sp>
    </p:spTree>
    <p:extLst>
      <p:ext uri="{BB962C8B-B14F-4D97-AF65-F5344CB8AC3E}">
        <p14:creationId xmlns:p14="http://schemas.microsoft.com/office/powerpoint/2010/main" val="3000449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CED4B-0058-8D98-3C56-5B60A11F6689}"/>
              </a:ext>
            </a:extLst>
          </p:cNvPr>
          <p:cNvSpPr>
            <a:spLocks noGrp="1"/>
          </p:cNvSpPr>
          <p:nvPr>
            <p:ph type="title"/>
          </p:nvPr>
        </p:nvSpPr>
        <p:spPr/>
        <p:txBody>
          <a:bodyPr/>
          <a:lstStyle/>
          <a:p>
            <a:r>
              <a:rPr lang="en-GB" dirty="0"/>
              <a:t>Listen to the following extract from the podcast, and answer these questions.</a:t>
            </a:r>
          </a:p>
        </p:txBody>
      </p:sp>
      <p:sp>
        <p:nvSpPr>
          <p:cNvPr id="3" name="Content Placeholder 2">
            <a:extLst>
              <a:ext uri="{FF2B5EF4-FFF2-40B4-BE49-F238E27FC236}">
                <a16:creationId xmlns:a16="http://schemas.microsoft.com/office/drawing/2014/main" id="{E7396F48-3BC9-1382-1CEA-E69C0084A72B}"/>
              </a:ext>
            </a:extLst>
          </p:cNvPr>
          <p:cNvSpPr>
            <a:spLocks noGrp="1"/>
          </p:cNvSpPr>
          <p:nvPr>
            <p:ph idx="1"/>
          </p:nvPr>
        </p:nvSpPr>
        <p:spPr>
          <a:xfrm>
            <a:off x="648000" y="1839145"/>
            <a:ext cx="8136000" cy="3468579"/>
          </a:xfrm>
        </p:spPr>
        <p:txBody>
          <a:bodyPr/>
          <a:lstStyle/>
          <a:p>
            <a:pPr marL="457200" indent="-457200">
              <a:buFont typeface="+mj-lt"/>
              <a:buAutoNum type="arabicPeriod"/>
            </a:pPr>
            <a:r>
              <a:rPr lang="en-GB" b="0" dirty="0"/>
              <a:t>What limitations does Nergiz mention about using VR in the classroom? </a:t>
            </a:r>
          </a:p>
          <a:p>
            <a:pPr marL="457200" indent="-457200">
              <a:buFont typeface="+mj-lt"/>
              <a:buAutoNum type="arabicPeriod"/>
            </a:pPr>
            <a:r>
              <a:rPr lang="en-GB" b="0" dirty="0"/>
              <a:t>What is </a:t>
            </a:r>
            <a:r>
              <a:rPr lang="en-GB" b="0" dirty="0" err="1"/>
              <a:t>Nergiz’s</a:t>
            </a:r>
            <a:r>
              <a:rPr lang="en-GB" b="0" dirty="0"/>
              <a:t> proposed solution to these challenges? </a:t>
            </a:r>
          </a:p>
          <a:p>
            <a:pPr marL="457200" indent="-457200">
              <a:buFont typeface="+mj-lt"/>
              <a:buAutoNum type="arabicPeriod"/>
            </a:pPr>
            <a:r>
              <a:rPr lang="en-GB" b="0" dirty="0"/>
              <a:t>How does Chris describe this approach? </a:t>
            </a:r>
          </a:p>
          <a:p>
            <a:pPr marL="457200" indent="-457200">
              <a:buFont typeface="+mj-lt"/>
              <a:buAutoNum type="arabicPeriod"/>
            </a:pPr>
            <a:r>
              <a:rPr lang="en-GB" b="0" dirty="0"/>
              <a:t>Does Nergiz think it’s useful to replicate classrooms and lecture theatres in VR?  </a:t>
            </a:r>
          </a:p>
          <a:p>
            <a:pPr marL="457200" indent="-457200">
              <a:buFont typeface="+mj-lt"/>
              <a:buAutoNum type="arabicPeriod"/>
            </a:pPr>
            <a:endParaRPr lang="en-GB" b="0" dirty="0"/>
          </a:p>
        </p:txBody>
      </p:sp>
      <p:sp>
        <p:nvSpPr>
          <p:cNvPr id="4" name="Slide Number Placeholder 3">
            <a:extLst>
              <a:ext uri="{FF2B5EF4-FFF2-40B4-BE49-F238E27FC236}">
                <a16:creationId xmlns:a16="http://schemas.microsoft.com/office/drawing/2014/main" id="{C5D5E4E9-B12B-6C38-BA82-CD86F0099146}"/>
              </a:ext>
            </a:extLst>
          </p:cNvPr>
          <p:cNvSpPr>
            <a:spLocks noGrp="1"/>
          </p:cNvSpPr>
          <p:nvPr>
            <p:ph type="sldNum" sz="quarter" idx="12"/>
          </p:nvPr>
        </p:nvSpPr>
        <p:spPr/>
        <p:txBody>
          <a:bodyPr/>
          <a:lstStyle/>
          <a:p>
            <a:fld id="{A36854FA-307F-854E-96D4-DE585DB24BD3}" type="slidenum">
              <a:rPr lang="en-GB" noProof="0" smtClean="0"/>
              <a:t>13</a:t>
            </a:fld>
            <a:endParaRPr lang="en-GB" noProof="0"/>
          </a:p>
        </p:txBody>
      </p:sp>
    </p:spTree>
    <p:extLst>
      <p:ext uri="{BB962C8B-B14F-4D97-AF65-F5344CB8AC3E}">
        <p14:creationId xmlns:p14="http://schemas.microsoft.com/office/powerpoint/2010/main" val="3487705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396F48-3BC9-1382-1CEA-E69C0084A72B}"/>
              </a:ext>
            </a:extLst>
          </p:cNvPr>
          <p:cNvSpPr>
            <a:spLocks noGrp="1"/>
          </p:cNvSpPr>
          <p:nvPr>
            <p:ph idx="1"/>
          </p:nvPr>
        </p:nvSpPr>
        <p:spPr>
          <a:xfrm>
            <a:off x="648000" y="517551"/>
            <a:ext cx="8464469" cy="5360441"/>
          </a:xfrm>
        </p:spPr>
        <p:txBody>
          <a:bodyPr/>
          <a:lstStyle/>
          <a:p>
            <a:pPr rtl="0">
              <a:spcBef>
                <a:spcPts val="0"/>
              </a:spcBef>
              <a:spcAft>
                <a:spcPts val="0"/>
              </a:spcAft>
            </a:pPr>
            <a:r>
              <a:rPr lang="en-GB" sz="1600" i="0" u="none" strike="noStrike" dirty="0">
                <a:solidFill>
                  <a:srgbClr val="222222"/>
                </a:solidFill>
                <a:effectLst/>
                <a:latin typeface="Arial" panose="020B0604020202020204" pitchFamily="34" charset="0"/>
              </a:rPr>
              <a:t>Nergiz</a:t>
            </a:r>
            <a:r>
              <a:rPr lang="en-GB" sz="1600" b="0" i="0" u="none" strike="noStrike" dirty="0">
                <a:solidFill>
                  <a:srgbClr val="222222"/>
                </a:solidFill>
                <a:effectLst/>
                <a:latin typeface="Arial" panose="020B0604020202020204" pitchFamily="34" charset="0"/>
              </a:rPr>
              <a:t>: There are certain limitations that one has to take into consideration when teaching in VR. For example, if students are wearing a headset, they don't see the physical surroundings and they can't then take notes, for example. I personally thought also that where avatars still don't have full facial expressions in VR, it's coming but at the moment, is pronunciation when you have beginner stu</a:t>
            </a:r>
            <a:r>
              <a:rPr lang="en-GB" sz="1600" b="0" i="0" u="none" strike="noStrike" dirty="0">
                <a:solidFill>
                  <a:schemeClr val="tx1"/>
                </a:solidFill>
                <a:effectLst/>
                <a:latin typeface="Arial" panose="020B0604020202020204" pitchFamily="34" charset="0"/>
                <a:cs typeface="Arial" panose="020B0604020202020204" pitchFamily="34" charset="0"/>
              </a:rPr>
              <a:t>dents I would create a blended course. So where you are in, you know, in certain stages you are in VR, or in one lesson you're in VR and in another you're in the classroom, and complement that. In most cases, I feel that with blended learning you can, you can enhance learning in general.</a:t>
            </a:r>
          </a:p>
          <a:p>
            <a:pPr rtl="0">
              <a:spcBef>
                <a:spcPts val="0"/>
              </a:spcBef>
              <a:spcAft>
                <a:spcPts val="0"/>
              </a:spcAft>
            </a:pPr>
            <a:endParaRPr lang="en-GB" sz="1600" b="0" i="0" u="none" strike="noStrike" dirty="0">
              <a:solidFill>
                <a:schemeClr val="tx1"/>
              </a:solidFill>
              <a:effectLst/>
              <a:latin typeface="Arial" panose="020B0604020202020204" pitchFamily="34" charset="0"/>
              <a:cs typeface="Arial" panose="020B0604020202020204" pitchFamily="34" charset="0"/>
            </a:endParaRPr>
          </a:p>
          <a:p>
            <a:pPr rtl="0">
              <a:spcBef>
                <a:spcPts val="0"/>
              </a:spcBef>
              <a:spcAft>
                <a:spcPts val="0"/>
              </a:spcAft>
            </a:pPr>
            <a:r>
              <a:rPr lang="en-GB" sz="1600" dirty="0">
                <a:solidFill>
                  <a:schemeClr val="tx1"/>
                </a:solidFill>
                <a:latin typeface="Arial" panose="020B0604020202020204" pitchFamily="34" charset="0"/>
                <a:cs typeface="Arial" panose="020B0604020202020204" pitchFamily="34" charset="0"/>
              </a:rPr>
              <a:t>Chris</a:t>
            </a:r>
            <a:r>
              <a:rPr lang="en-GB" sz="1600" b="0" dirty="0">
                <a:solidFill>
                  <a:schemeClr val="tx1"/>
                </a:solidFill>
                <a:latin typeface="Arial" panose="020B0604020202020204" pitchFamily="34" charset="0"/>
                <a:cs typeface="Arial" panose="020B0604020202020204" pitchFamily="34" charset="0"/>
              </a:rPr>
              <a:t>: You’re getting the best of both worlds really aren't you there because I think sometimes people see technology as the silver bullet that's </a:t>
            </a:r>
            <a:r>
              <a:rPr lang="en-GB" sz="1600" b="0" dirty="0" err="1">
                <a:solidFill>
                  <a:schemeClr val="tx1"/>
                </a:solidFill>
                <a:latin typeface="Arial" panose="020B0604020202020204" pitchFamily="34" charset="0"/>
                <a:cs typeface="Arial" panose="020B0604020202020204" pitchFamily="34" charset="0"/>
              </a:rPr>
              <a:t>gonna</a:t>
            </a:r>
            <a:r>
              <a:rPr lang="en-GB" sz="1600" b="0" dirty="0">
                <a:solidFill>
                  <a:schemeClr val="tx1"/>
                </a:solidFill>
                <a:latin typeface="Arial" panose="020B0604020202020204" pitchFamily="34" charset="0"/>
                <a:cs typeface="Arial" panose="020B0604020202020204" pitchFamily="34" charset="0"/>
              </a:rPr>
              <a:t> solve all our problems, but it's about using it well isn't it,  about using it appropriately when it's relevant.</a:t>
            </a:r>
          </a:p>
          <a:p>
            <a:pPr rtl="0">
              <a:spcBef>
                <a:spcPts val="0"/>
              </a:spcBef>
              <a:spcAft>
                <a:spcPts val="0"/>
              </a:spcAft>
            </a:pPr>
            <a:endParaRPr lang="en-GB" sz="1600" b="0" dirty="0">
              <a:solidFill>
                <a:schemeClr val="tx1"/>
              </a:solidFill>
              <a:latin typeface="Arial" panose="020B0604020202020204" pitchFamily="34" charset="0"/>
              <a:cs typeface="Arial" panose="020B0604020202020204" pitchFamily="34" charset="0"/>
            </a:endParaRPr>
          </a:p>
          <a:p>
            <a:pPr rtl="0">
              <a:spcBef>
                <a:spcPts val="0"/>
              </a:spcBef>
              <a:spcAft>
                <a:spcPts val="0"/>
              </a:spcAft>
            </a:pPr>
            <a:r>
              <a:rPr lang="en-GB" sz="1600" dirty="0">
                <a:solidFill>
                  <a:schemeClr val="tx1"/>
                </a:solidFill>
                <a:latin typeface="Arial" panose="020B0604020202020204" pitchFamily="34" charset="0"/>
                <a:cs typeface="Arial" panose="020B0604020202020204" pitchFamily="34" charset="0"/>
              </a:rPr>
              <a:t>Nergiz</a:t>
            </a:r>
            <a:r>
              <a:rPr lang="en-GB" sz="1600" b="0" dirty="0">
                <a:solidFill>
                  <a:schemeClr val="tx1"/>
                </a:solidFill>
                <a:latin typeface="Arial" panose="020B0604020202020204" pitchFamily="34" charset="0"/>
                <a:cs typeface="Arial" panose="020B0604020202020204" pitchFamily="34" charset="0"/>
              </a:rPr>
              <a:t>: Absolutely. Yeah, people replicate classrooms and school buildings, and lecture theatres in virtual reality, and your avatar just has to sit there and listen, we know already from the physical world that that's not the best way of teaching or lecturing. But so here just by switching to a different environment or a different technology, there is the assumption is that alone will make it better but of course, it won't, you have to use it in appropriate ways to make the best uses of the benefits that VR brings in this case. Yeah, I agree.</a:t>
            </a:r>
          </a:p>
          <a:p>
            <a:pPr rtl="0">
              <a:spcBef>
                <a:spcPts val="0"/>
              </a:spcBef>
              <a:spcAft>
                <a:spcPts val="0"/>
              </a:spcAft>
            </a:pPr>
            <a:endParaRPr lang="en-GB" sz="1600" b="0" dirty="0"/>
          </a:p>
        </p:txBody>
      </p:sp>
      <p:sp>
        <p:nvSpPr>
          <p:cNvPr id="4" name="Slide Number Placeholder 3">
            <a:extLst>
              <a:ext uri="{FF2B5EF4-FFF2-40B4-BE49-F238E27FC236}">
                <a16:creationId xmlns:a16="http://schemas.microsoft.com/office/drawing/2014/main" id="{C5D5E4E9-B12B-6C38-BA82-CD86F009914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6854FA-307F-854E-96D4-DE585DB24BD3}" type="slidenum">
              <a:rPr kumimoji="0" lang="en-GB" sz="1200" b="1" i="0" u="none" strike="noStrike" kern="1200" cap="none" spc="0" normalizeH="0" baseline="0" noProof="0" smtClean="0">
                <a:ln>
                  <a:noFill/>
                </a:ln>
                <a:solidFill>
                  <a:srgbClr val="230859"/>
                </a:solidFill>
                <a:effectLst/>
                <a:uLnTx/>
                <a:uFillTx/>
                <a:latin typeface="British Council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1" i="0" u="none" strike="noStrike" kern="1200" cap="none" spc="0" normalizeH="0" baseline="0" noProof="0">
              <a:ln>
                <a:noFill/>
              </a:ln>
              <a:solidFill>
                <a:srgbClr val="230859"/>
              </a:solidFill>
              <a:effectLst/>
              <a:uLnTx/>
              <a:uFillTx/>
              <a:latin typeface="British Council Sans"/>
              <a:ea typeface="+mn-ea"/>
              <a:cs typeface="+mn-cs"/>
            </a:endParaRPr>
          </a:p>
        </p:txBody>
      </p:sp>
    </p:spTree>
    <p:extLst>
      <p:ext uri="{BB962C8B-B14F-4D97-AF65-F5344CB8AC3E}">
        <p14:creationId xmlns:p14="http://schemas.microsoft.com/office/powerpoint/2010/main" val="1509829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168D673-5D0D-D541-B92F-3B1F7A86DED6}"/>
              </a:ext>
            </a:extLst>
          </p:cNvPr>
          <p:cNvSpPr>
            <a:spLocks noGrp="1"/>
          </p:cNvSpPr>
          <p:nvPr>
            <p:ph type="ctrTitle"/>
          </p:nvPr>
        </p:nvSpPr>
        <p:spPr/>
        <p:txBody>
          <a:bodyPr/>
          <a:lstStyle/>
          <a:p>
            <a:r>
              <a:rPr lang="en-US" dirty="0"/>
              <a:t>English and Virtual Reality </a:t>
            </a:r>
          </a:p>
        </p:txBody>
      </p:sp>
      <p:pic>
        <p:nvPicPr>
          <p:cNvPr id="3" name="Picture 2" descr="A black and white logo&#10;&#10;Description automatically generated with low confidence">
            <a:extLst>
              <a:ext uri="{FF2B5EF4-FFF2-40B4-BE49-F238E27FC236}">
                <a16:creationId xmlns:a16="http://schemas.microsoft.com/office/drawing/2014/main" id="{50240D4F-F72C-E007-F912-6DC78EE2928C}"/>
              </a:ext>
            </a:extLst>
          </p:cNvPr>
          <p:cNvPicPr>
            <a:picLocks noChangeAspect="1"/>
          </p:cNvPicPr>
          <p:nvPr/>
        </p:nvPicPr>
        <p:blipFill>
          <a:blip r:embed="rId3"/>
          <a:stretch>
            <a:fillRect/>
          </a:stretch>
        </p:blipFill>
        <p:spPr>
          <a:xfrm>
            <a:off x="648000" y="625584"/>
            <a:ext cx="1371600" cy="393700"/>
          </a:xfrm>
          <a:prstGeom prst="rect">
            <a:avLst/>
          </a:prstGeom>
        </p:spPr>
      </p:pic>
    </p:spTree>
    <p:extLst>
      <p:ext uri="{BB962C8B-B14F-4D97-AF65-F5344CB8AC3E}">
        <p14:creationId xmlns:p14="http://schemas.microsoft.com/office/powerpoint/2010/main" val="1348785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a:t>1. Speaking Task</a:t>
            </a:r>
          </a:p>
        </p:txBody>
      </p:sp>
    </p:spTree>
    <p:extLst>
      <p:ext uri="{BB962C8B-B14F-4D97-AF65-F5344CB8AC3E}">
        <p14:creationId xmlns:p14="http://schemas.microsoft.com/office/powerpoint/2010/main" val="3046916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5EDDA9-181E-5340-8942-EE3B7CBC7790}"/>
              </a:ext>
            </a:extLst>
          </p:cNvPr>
          <p:cNvSpPr>
            <a:spLocks noGrp="1"/>
          </p:cNvSpPr>
          <p:nvPr>
            <p:ph type="title"/>
          </p:nvPr>
        </p:nvSpPr>
        <p:spPr/>
        <p:txBody>
          <a:bodyPr/>
          <a:lstStyle/>
          <a:p>
            <a:r>
              <a:rPr lang="en-US" dirty="0"/>
              <a:t>1. Speaking task</a:t>
            </a:r>
          </a:p>
        </p:txBody>
      </p:sp>
      <p:sp>
        <p:nvSpPr>
          <p:cNvPr id="4" name="Content Placeholder 3">
            <a:extLst>
              <a:ext uri="{FF2B5EF4-FFF2-40B4-BE49-F238E27FC236}">
                <a16:creationId xmlns:a16="http://schemas.microsoft.com/office/drawing/2014/main" id="{E2A0CB86-8D61-744C-8C38-3EE23DFB811B}"/>
              </a:ext>
            </a:extLst>
          </p:cNvPr>
          <p:cNvSpPr>
            <a:spLocks noGrp="1"/>
          </p:cNvSpPr>
          <p:nvPr>
            <p:ph idx="1"/>
          </p:nvPr>
        </p:nvSpPr>
        <p:spPr/>
        <p:txBody>
          <a:bodyPr/>
          <a:lstStyle/>
          <a:p>
            <a:r>
              <a:rPr lang="en-GB" b="0" i="0" u="none" strike="noStrike" dirty="0">
                <a:solidFill>
                  <a:schemeClr val="tx2">
                    <a:lumMod val="90000"/>
                    <a:lumOff val="10000"/>
                  </a:schemeClr>
                </a:solidFill>
                <a:effectLst/>
                <a:latin typeface="British Council Sans Headline" panose="020B0504020202020204" pitchFamily="34" charset="0"/>
              </a:rPr>
              <a:t>Discuss the following questions in small groups.</a:t>
            </a:r>
          </a:p>
          <a:p>
            <a:endParaRPr lang="en-GB" b="0" i="0" u="none" strike="noStrike" dirty="0">
              <a:solidFill>
                <a:schemeClr val="tx2">
                  <a:lumMod val="90000"/>
                  <a:lumOff val="10000"/>
                </a:schemeClr>
              </a:solidFill>
              <a:effectLst/>
              <a:latin typeface="British Council Sans Headline" panose="020B0504020202020204" pitchFamily="34" charset="0"/>
            </a:endParaRPr>
          </a:p>
          <a:p>
            <a:pPr lvl="3"/>
            <a:r>
              <a:rPr lang="en-GB" dirty="0"/>
              <a:t>Do you play computer games, or video games? Which ones? Why do you like them? </a:t>
            </a:r>
          </a:p>
          <a:p>
            <a:pPr lvl="3"/>
            <a:r>
              <a:rPr lang="en-GB" dirty="0"/>
              <a:t>What is virtual reality (VR)? </a:t>
            </a:r>
          </a:p>
          <a:p>
            <a:pPr lvl="4"/>
            <a:r>
              <a:rPr lang="en-GB" dirty="0"/>
              <a:t>Have you ever worn a VR headset? If so, what was the experience like? </a:t>
            </a:r>
          </a:p>
          <a:p>
            <a:pPr lvl="4"/>
            <a:r>
              <a:rPr lang="en-GB" dirty="0"/>
              <a:t>If you haven’t, what do you imagine the experience would be like? </a:t>
            </a:r>
          </a:p>
          <a:p>
            <a:pPr lvl="3"/>
            <a:r>
              <a:rPr lang="en-GB" dirty="0"/>
              <a:t>Have you ever created an avatar for yourself?</a:t>
            </a:r>
          </a:p>
          <a:p>
            <a:pPr lvl="4"/>
            <a:r>
              <a:rPr lang="en-GB" dirty="0"/>
              <a:t>If so, describe what the avatar looks like.</a:t>
            </a:r>
          </a:p>
          <a:p>
            <a:pPr lvl="4"/>
            <a:r>
              <a:rPr lang="en-GB" dirty="0"/>
              <a:t>If not, describe what your avatar would look like. </a:t>
            </a:r>
          </a:p>
          <a:p>
            <a:pPr lvl="3"/>
            <a:r>
              <a:rPr lang="en-GB" dirty="0"/>
              <a:t>What impact do you think VR will have on our daily lives in the future?</a:t>
            </a:r>
          </a:p>
          <a:p>
            <a:pPr lvl="3"/>
            <a:r>
              <a:rPr lang="en-GB" dirty="0"/>
              <a:t>What impact do you think VR will have on education in the future?</a:t>
            </a:r>
          </a:p>
          <a:p>
            <a:pPr lvl="3"/>
            <a:endParaRPr lang="en-GB" dirty="0"/>
          </a:p>
          <a:p>
            <a:pPr lvl="3"/>
            <a:endParaRPr lang="en-GB" dirty="0"/>
          </a:p>
          <a:p>
            <a:pPr lvl="3"/>
            <a:endParaRPr lang="en-GB" dirty="0"/>
          </a:p>
          <a:p>
            <a:pPr lvl="3"/>
            <a:endParaRPr lang="en-GB" dirty="0"/>
          </a:p>
          <a:p>
            <a:pPr lvl="3"/>
            <a:endParaRPr lang="en-GB" dirty="0"/>
          </a:p>
          <a:p>
            <a:pPr marL="180000" lvl="4" indent="0">
              <a:buNone/>
            </a:pPr>
            <a:endParaRPr lang="en-GB" dirty="0"/>
          </a:p>
        </p:txBody>
      </p:sp>
      <p:sp>
        <p:nvSpPr>
          <p:cNvPr id="5" name="Slide Number Placeholder 4">
            <a:extLst>
              <a:ext uri="{FF2B5EF4-FFF2-40B4-BE49-F238E27FC236}">
                <a16:creationId xmlns:a16="http://schemas.microsoft.com/office/drawing/2014/main" id="{F221EE6D-DDDD-C740-AE99-B8DE804A9D97}"/>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6854FA-307F-854E-96D4-DE585DB24BD3}" type="slidenum">
              <a:rPr kumimoji="0" lang="en-US" sz="1200" b="1" i="0" u="none" strike="noStrike" kern="1200" cap="none" spc="0" normalizeH="0" baseline="0" noProof="0" smtClean="0">
                <a:ln>
                  <a:noFill/>
                </a:ln>
                <a:solidFill>
                  <a:srgbClr val="230859"/>
                </a:solidFill>
                <a:effectLst/>
                <a:uLnTx/>
                <a:uFillTx/>
                <a:latin typeface="British Council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1" i="0" u="none" strike="noStrike" kern="1200" cap="none" spc="0" normalizeH="0" baseline="0" noProof="0">
              <a:ln>
                <a:noFill/>
              </a:ln>
              <a:solidFill>
                <a:srgbClr val="230859"/>
              </a:solidFill>
              <a:effectLst/>
              <a:uLnTx/>
              <a:uFillTx/>
              <a:latin typeface="British Council Sans"/>
              <a:ea typeface="+mn-ea"/>
              <a:cs typeface="+mn-cs"/>
            </a:endParaRPr>
          </a:p>
        </p:txBody>
      </p:sp>
    </p:spTree>
    <p:extLst>
      <p:ext uri="{BB962C8B-B14F-4D97-AF65-F5344CB8AC3E}">
        <p14:creationId xmlns:p14="http://schemas.microsoft.com/office/powerpoint/2010/main" val="437202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a:t>2. Grammar task</a:t>
            </a:r>
          </a:p>
        </p:txBody>
      </p:sp>
    </p:spTree>
    <p:extLst>
      <p:ext uri="{BB962C8B-B14F-4D97-AF65-F5344CB8AC3E}">
        <p14:creationId xmlns:p14="http://schemas.microsoft.com/office/powerpoint/2010/main" val="2766141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24CB6-1833-F63B-1213-CB07B43F3B8C}"/>
              </a:ext>
            </a:extLst>
          </p:cNvPr>
          <p:cNvSpPr>
            <a:spLocks noGrp="1"/>
          </p:cNvSpPr>
          <p:nvPr>
            <p:ph type="title"/>
          </p:nvPr>
        </p:nvSpPr>
        <p:spPr/>
        <p:txBody>
          <a:bodyPr/>
          <a:lstStyle/>
          <a:p>
            <a:r>
              <a:rPr lang="en-GB" dirty="0"/>
              <a:t>2. Grammar task</a:t>
            </a:r>
          </a:p>
        </p:txBody>
      </p:sp>
      <p:sp>
        <p:nvSpPr>
          <p:cNvPr id="3" name="Content Placeholder 2">
            <a:extLst>
              <a:ext uri="{FF2B5EF4-FFF2-40B4-BE49-F238E27FC236}">
                <a16:creationId xmlns:a16="http://schemas.microsoft.com/office/drawing/2014/main" id="{2011BD56-0F17-BE9E-2292-45889E478EE5}"/>
              </a:ext>
            </a:extLst>
          </p:cNvPr>
          <p:cNvSpPr>
            <a:spLocks noGrp="1"/>
          </p:cNvSpPr>
          <p:nvPr>
            <p:ph idx="1"/>
          </p:nvPr>
        </p:nvSpPr>
        <p:spPr/>
        <p:txBody>
          <a:bodyPr/>
          <a:lstStyle/>
          <a:p>
            <a:r>
              <a:rPr lang="en-GB" dirty="0"/>
              <a:t>Phrasal verbs </a:t>
            </a:r>
          </a:p>
          <a:p>
            <a:pPr marL="457200" indent="-457200">
              <a:buFont typeface="+mj-lt"/>
              <a:buAutoNum type="arabicPeriod"/>
            </a:pPr>
            <a:r>
              <a:rPr lang="en-GB" sz="1800" b="0" dirty="0">
                <a:solidFill>
                  <a:srgbClr val="000000"/>
                </a:solidFill>
              </a:rPr>
              <a:t>W</a:t>
            </a:r>
            <a:r>
              <a:rPr lang="en-GB" sz="1800" b="0" i="0" u="none" strike="noStrike" dirty="0">
                <a:solidFill>
                  <a:srgbClr val="000000"/>
                </a:solidFill>
                <a:effectLst/>
              </a:rPr>
              <a:t>e have VR experiences that </a:t>
            </a:r>
            <a:r>
              <a:rPr lang="en-GB" sz="1800" b="0" i="0" u="sng" strike="noStrike" dirty="0">
                <a:solidFill>
                  <a:srgbClr val="000000"/>
                </a:solidFill>
                <a:effectLst/>
              </a:rPr>
              <a:t>take place</a:t>
            </a:r>
            <a:r>
              <a:rPr lang="en-GB" sz="1800" b="0" i="0" strike="noStrike" dirty="0">
                <a:solidFill>
                  <a:srgbClr val="000000"/>
                </a:solidFill>
                <a:effectLst/>
              </a:rPr>
              <a:t> </a:t>
            </a:r>
            <a:r>
              <a:rPr lang="en-GB" sz="1800" b="0" i="0" u="none" strike="noStrike" dirty="0">
                <a:solidFill>
                  <a:srgbClr val="000000"/>
                </a:solidFill>
                <a:effectLst/>
              </a:rPr>
              <a:t>in a cartoonish world.</a:t>
            </a:r>
          </a:p>
          <a:p>
            <a:pPr marL="457200" indent="-457200">
              <a:buFont typeface="+mj-lt"/>
              <a:buAutoNum type="arabicPeriod"/>
            </a:pPr>
            <a:r>
              <a:rPr lang="en-GB" sz="1800" b="0" i="0" u="none" strike="noStrike" dirty="0">
                <a:solidFill>
                  <a:srgbClr val="000000"/>
                </a:solidFill>
                <a:effectLst/>
              </a:rPr>
              <a:t>A very recent report from EDUCAUSE that </a:t>
            </a:r>
            <a:r>
              <a:rPr lang="en-GB" sz="1800" b="0" i="0" u="sng" strike="noStrike" dirty="0">
                <a:solidFill>
                  <a:srgbClr val="000000"/>
                </a:solidFill>
                <a:effectLst/>
              </a:rPr>
              <a:t>came out </a:t>
            </a:r>
            <a:r>
              <a:rPr lang="en-GB" sz="1800" b="0" i="0" u="none" strike="noStrike" dirty="0">
                <a:solidFill>
                  <a:srgbClr val="000000"/>
                </a:solidFill>
                <a:effectLst/>
              </a:rPr>
              <a:t>just a couple of days ago in the US.</a:t>
            </a:r>
          </a:p>
          <a:p>
            <a:pPr marL="457200" indent="-457200">
              <a:buFont typeface="+mj-lt"/>
              <a:buAutoNum type="arabicPeriod"/>
            </a:pPr>
            <a:r>
              <a:rPr lang="en-GB" sz="1800" b="0" dirty="0">
                <a:solidFill>
                  <a:srgbClr val="000000"/>
                </a:solidFill>
              </a:rPr>
              <a:t>H</a:t>
            </a:r>
            <a:r>
              <a:rPr lang="en-GB" sz="1800" b="0" i="0" u="none" strike="noStrike" dirty="0">
                <a:solidFill>
                  <a:srgbClr val="000000"/>
                </a:solidFill>
                <a:effectLst/>
              </a:rPr>
              <a:t>ow do you see that </a:t>
            </a:r>
            <a:r>
              <a:rPr lang="en-GB" sz="1800" b="0" i="0" u="sng" strike="noStrike" dirty="0">
                <a:solidFill>
                  <a:srgbClr val="000000"/>
                </a:solidFill>
                <a:effectLst/>
              </a:rPr>
              <a:t>playing out</a:t>
            </a:r>
            <a:r>
              <a:rPr lang="en-GB" sz="1800" b="0" i="0" u="none" strike="noStrike" dirty="0">
                <a:solidFill>
                  <a:srgbClr val="000000"/>
                </a:solidFill>
                <a:effectLst/>
              </a:rPr>
              <a:t>?</a:t>
            </a:r>
          </a:p>
          <a:p>
            <a:pPr marL="457200" indent="-457200">
              <a:buFont typeface="+mj-lt"/>
              <a:buAutoNum type="arabicPeriod"/>
            </a:pPr>
            <a:r>
              <a:rPr lang="en-GB" sz="1800" b="0" i="0" u="none" strike="noStrike" dirty="0">
                <a:solidFill>
                  <a:srgbClr val="000000"/>
                </a:solidFill>
                <a:effectLst/>
              </a:rPr>
              <a:t>Some teachers have to start </a:t>
            </a:r>
            <a:r>
              <a:rPr lang="en-GB" sz="1800" b="0" i="0" u="sng" strike="noStrike" dirty="0">
                <a:solidFill>
                  <a:srgbClr val="000000"/>
                </a:solidFill>
                <a:effectLst/>
              </a:rPr>
              <a:t>looking at</a:t>
            </a:r>
            <a:r>
              <a:rPr lang="en-GB" sz="1800" b="0" i="0" u="none" strike="noStrike" dirty="0">
                <a:solidFill>
                  <a:srgbClr val="000000"/>
                </a:solidFill>
                <a:effectLst/>
              </a:rPr>
              <a:t> new technologies.</a:t>
            </a:r>
          </a:p>
          <a:p>
            <a:pPr marL="457200" indent="-457200">
              <a:buFont typeface="+mj-lt"/>
              <a:buAutoNum type="arabicPeriod"/>
            </a:pPr>
            <a:r>
              <a:rPr lang="en-GB" sz="1800" b="0" dirty="0">
                <a:solidFill>
                  <a:srgbClr val="000000"/>
                </a:solidFill>
              </a:rPr>
              <a:t>W</a:t>
            </a:r>
            <a:r>
              <a:rPr lang="en-GB" sz="1800" b="0" i="0" u="none" strike="noStrike" dirty="0">
                <a:solidFill>
                  <a:srgbClr val="000000"/>
                </a:solidFill>
                <a:effectLst/>
              </a:rPr>
              <a:t>hat would you say to a teacher who's </a:t>
            </a:r>
            <a:r>
              <a:rPr lang="en-GB" sz="1800" b="0" i="0" u="sng" strike="noStrike" dirty="0">
                <a:solidFill>
                  <a:srgbClr val="000000"/>
                </a:solidFill>
                <a:effectLst/>
              </a:rPr>
              <a:t>thinking about</a:t>
            </a:r>
            <a:r>
              <a:rPr lang="en-GB" sz="1800" b="0" i="0" strike="noStrike" dirty="0">
                <a:solidFill>
                  <a:srgbClr val="000000"/>
                </a:solidFill>
                <a:effectLst/>
              </a:rPr>
              <a:t> </a:t>
            </a:r>
            <a:r>
              <a:rPr lang="en-GB" sz="1800" b="0" i="0" u="none" strike="noStrike" dirty="0">
                <a:solidFill>
                  <a:srgbClr val="000000"/>
                </a:solidFill>
                <a:effectLst/>
              </a:rPr>
              <a:t>trying VR in the classroom? </a:t>
            </a:r>
          </a:p>
          <a:p>
            <a:pPr marL="457200" indent="-457200">
              <a:buFont typeface="+mj-lt"/>
              <a:buAutoNum type="arabicPeriod"/>
            </a:pPr>
            <a:r>
              <a:rPr lang="en-GB" sz="1800" b="0" dirty="0">
                <a:solidFill>
                  <a:srgbClr val="000000"/>
                </a:solidFill>
              </a:rPr>
              <a:t>W</a:t>
            </a:r>
            <a:r>
              <a:rPr lang="en-GB" sz="1800" b="0" i="0" u="none" strike="noStrike" dirty="0">
                <a:solidFill>
                  <a:srgbClr val="000000"/>
                </a:solidFill>
                <a:effectLst/>
              </a:rPr>
              <a:t>hat would we be </a:t>
            </a:r>
            <a:r>
              <a:rPr lang="en-GB" sz="1800" b="0" i="0" u="sng" strike="noStrike" dirty="0">
                <a:solidFill>
                  <a:srgbClr val="000000"/>
                </a:solidFill>
                <a:effectLst/>
              </a:rPr>
              <a:t>talking about</a:t>
            </a:r>
            <a:r>
              <a:rPr lang="en-GB" sz="1800" b="0" i="0" u="none" strike="noStrike" dirty="0">
                <a:solidFill>
                  <a:srgbClr val="000000"/>
                </a:solidFill>
                <a:effectLst/>
              </a:rPr>
              <a:t>?</a:t>
            </a:r>
          </a:p>
          <a:p>
            <a:pPr marL="457200" indent="-457200">
              <a:buFont typeface="+mj-lt"/>
              <a:buAutoNum type="arabicPeriod"/>
            </a:pPr>
            <a:r>
              <a:rPr lang="en-GB" sz="1800" b="0" i="0" u="none" strike="noStrike" dirty="0">
                <a:solidFill>
                  <a:srgbClr val="000000"/>
                </a:solidFill>
                <a:effectLst/>
              </a:rPr>
              <a:t>They can still </a:t>
            </a:r>
            <a:r>
              <a:rPr lang="en-GB" sz="1800" b="0" i="0" u="sng" strike="noStrike" dirty="0">
                <a:solidFill>
                  <a:srgbClr val="000000"/>
                </a:solidFill>
                <a:effectLst/>
              </a:rPr>
              <a:t>go into</a:t>
            </a:r>
            <a:r>
              <a:rPr lang="en-GB" sz="1800" b="0" i="0" u="none" strike="noStrike" dirty="0">
                <a:solidFill>
                  <a:srgbClr val="000000"/>
                </a:solidFill>
                <a:effectLst/>
              </a:rPr>
              <a:t> the metaverse and meet people from other countries.</a:t>
            </a:r>
          </a:p>
          <a:p>
            <a:pPr marL="457200" indent="-457200">
              <a:buFont typeface="+mj-lt"/>
              <a:buAutoNum type="arabicPeriod"/>
            </a:pPr>
            <a:endParaRPr lang="en-GB" dirty="0"/>
          </a:p>
        </p:txBody>
      </p:sp>
      <p:sp>
        <p:nvSpPr>
          <p:cNvPr id="4" name="Slide Number Placeholder 3">
            <a:extLst>
              <a:ext uri="{FF2B5EF4-FFF2-40B4-BE49-F238E27FC236}">
                <a16:creationId xmlns:a16="http://schemas.microsoft.com/office/drawing/2014/main" id="{250863E0-D99E-3923-4993-FF4FE3DD824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6854FA-307F-854E-96D4-DE585DB24BD3}" type="slidenum">
              <a:rPr kumimoji="0" lang="en-GB" sz="1200" b="1" i="0" u="none" strike="noStrike" kern="1200" cap="none" spc="0" normalizeH="0" baseline="0" noProof="0" smtClean="0">
                <a:ln>
                  <a:noFill/>
                </a:ln>
                <a:solidFill>
                  <a:srgbClr val="230859"/>
                </a:solidFill>
                <a:effectLst/>
                <a:uLnTx/>
                <a:uFillTx/>
                <a:latin typeface="British Council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1" i="0" u="none" strike="noStrike" kern="1200" cap="none" spc="0" normalizeH="0" baseline="0" noProof="0">
              <a:ln>
                <a:noFill/>
              </a:ln>
              <a:solidFill>
                <a:srgbClr val="230859"/>
              </a:solidFill>
              <a:effectLst/>
              <a:uLnTx/>
              <a:uFillTx/>
              <a:latin typeface="British Council Sans"/>
              <a:ea typeface="+mn-ea"/>
              <a:cs typeface="+mn-cs"/>
            </a:endParaRPr>
          </a:p>
        </p:txBody>
      </p:sp>
    </p:spTree>
    <p:extLst>
      <p:ext uri="{BB962C8B-B14F-4D97-AF65-F5344CB8AC3E}">
        <p14:creationId xmlns:p14="http://schemas.microsoft.com/office/powerpoint/2010/main" val="1744318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24CB6-1833-F63B-1213-CB07B43F3B8C}"/>
              </a:ext>
            </a:extLst>
          </p:cNvPr>
          <p:cNvSpPr>
            <a:spLocks noGrp="1"/>
          </p:cNvSpPr>
          <p:nvPr>
            <p:ph type="title"/>
          </p:nvPr>
        </p:nvSpPr>
        <p:spPr/>
        <p:txBody>
          <a:bodyPr/>
          <a:lstStyle/>
          <a:p>
            <a:r>
              <a:rPr lang="en-GB" dirty="0"/>
              <a:t>2. Grammar task</a:t>
            </a:r>
          </a:p>
        </p:txBody>
      </p:sp>
      <p:sp>
        <p:nvSpPr>
          <p:cNvPr id="3" name="Content Placeholder 2">
            <a:extLst>
              <a:ext uri="{FF2B5EF4-FFF2-40B4-BE49-F238E27FC236}">
                <a16:creationId xmlns:a16="http://schemas.microsoft.com/office/drawing/2014/main" id="{2011BD56-0F17-BE9E-2292-45889E478EE5}"/>
              </a:ext>
            </a:extLst>
          </p:cNvPr>
          <p:cNvSpPr>
            <a:spLocks noGrp="1"/>
          </p:cNvSpPr>
          <p:nvPr>
            <p:ph idx="1"/>
          </p:nvPr>
        </p:nvSpPr>
        <p:spPr/>
        <p:txBody>
          <a:bodyPr/>
          <a:lstStyle/>
          <a:p>
            <a:r>
              <a:rPr lang="en-GB" dirty="0"/>
              <a:t>Phrasal verbs </a:t>
            </a:r>
          </a:p>
          <a:p>
            <a:pPr marL="457200" indent="-457200">
              <a:buFont typeface="+mj-lt"/>
              <a:buAutoNum type="arabicPeriod"/>
            </a:pPr>
            <a:r>
              <a:rPr lang="en-GB" sz="1800" b="0" dirty="0">
                <a:solidFill>
                  <a:srgbClr val="000000"/>
                </a:solidFill>
              </a:rPr>
              <a:t>W</a:t>
            </a:r>
            <a:r>
              <a:rPr lang="en-GB" sz="1800" b="0" i="0" u="none" strike="noStrike" dirty="0">
                <a:solidFill>
                  <a:srgbClr val="000000"/>
                </a:solidFill>
                <a:effectLst/>
              </a:rPr>
              <a:t>e have VR experiences that </a:t>
            </a:r>
            <a:r>
              <a:rPr lang="en-GB" sz="1800" b="0" i="0" u="sng" strike="noStrike" dirty="0">
                <a:solidFill>
                  <a:srgbClr val="000000"/>
                </a:solidFill>
                <a:effectLst/>
              </a:rPr>
              <a:t>occur</a:t>
            </a:r>
            <a:r>
              <a:rPr lang="en-GB" sz="1800" b="0" i="0" strike="noStrike" dirty="0">
                <a:solidFill>
                  <a:srgbClr val="000000"/>
                </a:solidFill>
                <a:effectLst/>
              </a:rPr>
              <a:t> </a:t>
            </a:r>
            <a:r>
              <a:rPr lang="en-GB" sz="1800" b="0" i="0" u="none" strike="noStrike" dirty="0">
                <a:solidFill>
                  <a:srgbClr val="000000"/>
                </a:solidFill>
                <a:effectLst/>
              </a:rPr>
              <a:t>in a cartoonish world. </a:t>
            </a:r>
            <a:r>
              <a:rPr lang="en-GB" sz="1800" b="0" i="0" u="none" strike="noStrike" dirty="0">
                <a:solidFill>
                  <a:schemeClr val="bg2">
                    <a:lumMod val="50000"/>
                  </a:schemeClr>
                </a:solidFill>
                <a:effectLst/>
              </a:rPr>
              <a:t>[</a:t>
            </a:r>
            <a:r>
              <a:rPr lang="en-GB" sz="1800" b="0" i="0" u="none" strike="sngStrike" dirty="0">
                <a:solidFill>
                  <a:schemeClr val="bg2">
                    <a:lumMod val="50000"/>
                  </a:schemeClr>
                </a:solidFill>
                <a:effectLst/>
              </a:rPr>
              <a:t>take place</a:t>
            </a:r>
            <a:r>
              <a:rPr lang="en-GB" sz="1800" b="0" i="0" u="none" strike="noStrike" dirty="0">
                <a:solidFill>
                  <a:schemeClr val="bg2">
                    <a:lumMod val="50000"/>
                  </a:schemeClr>
                </a:solidFill>
                <a:effectLst/>
              </a:rPr>
              <a:t>]</a:t>
            </a:r>
          </a:p>
          <a:p>
            <a:pPr marL="457200" indent="-457200">
              <a:buFont typeface="+mj-lt"/>
              <a:buAutoNum type="arabicPeriod"/>
            </a:pPr>
            <a:r>
              <a:rPr lang="en-GB" sz="1800" b="0" i="0" u="none" strike="noStrike" dirty="0">
                <a:solidFill>
                  <a:srgbClr val="000000"/>
                </a:solidFill>
                <a:effectLst/>
              </a:rPr>
              <a:t>A very recent report from EDUCAUSE that </a:t>
            </a:r>
            <a:r>
              <a:rPr lang="en-GB" sz="1800" b="0" i="0" u="sng" strike="noStrike" dirty="0">
                <a:solidFill>
                  <a:srgbClr val="000000"/>
                </a:solidFill>
                <a:effectLst/>
              </a:rPr>
              <a:t>was published </a:t>
            </a:r>
            <a:r>
              <a:rPr lang="en-GB" sz="1800" b="0" i="0" u="none" strike="noStrike" dirty="0">
                <a:solidFill>
                  <a:srgbClr val="000000"/>
                </a:solidFill>
                <a:effectLst/>
              </a:rPr>
              <a:t>just a couple of days ago in the US. </a:t>
            </a:r>
            <a:r>
              <a:rPr lang="en-GB" sz="1800" b="0" dirty="0">
                <a:solidFill>
                  <a:schemeClr val="bg2">
                    <a:lumMod val="50000"/>
                  </a:schemeClr>
                </a:solidFill>
              </a:rPr>
              <a:t>[</a:t>
            </a:r>
            <a:r>
              <a:rPr lang="en-GB" sz="1800" b="0" strike="sngStrike" dirty="0">
                <a:solidFill>
                  <a:schemeClr val="bg2">
                    <a:lumMod val="50000"/>
                  </a:schemeClr>
                </a:solidFill>
              </a:rPr>
              <a:t>came out</a:t>
            </a:r>
            <a:r>
              <a:rPr lang="en-GB" sz="1800" b="0" dirty="0">
                <a:solidFill>
                  <a:schemeClr val="bg2">
                    <a:lumMod val="50000"/>
                  </a:schemeClr>
                </a:solidFill>
              </a:rPr>
              <a:t>]</a:t>
            </a:r>
            <a:endParaRPr lang="en-GB" sz="1800" b="0" i="0" u="none" strike="noStrike" dirty="0">
              <a:solidFill>
                <a:srgbClr val="000000"/>
              </a:solidFill>
              <a:effectLst/>
            </a:endParaRPr>
          </a:p>
          <a:p>
            <a:pPr marL="457200" indent="-457200">
              <a:buFont typeface="+mj-lt"/>
              <a:buAutoNum type="arabicPeriod"/>
            </a:pPr>
            <a:r>
              <a:rPr lang="en-GB" sz="1800" b="0" dirty="0">
                <a:solidFill>
                  <a:srgbClr val="000000"/>
                </a:solidFill>
              </a:rPr>
              <a:t>H</a:t>
            </a:r>
            <a:r>
              <a:rPr lang="en-GB" sz="1800" b="0" i="0" u="none" strike="noStrike" dirty="0">
                <a:solidFill>
                  <a:srgbClr val="000000"/>
                </a:solidFill>
                <a:effectLst/>
              </a:rPr>
              <a:t>ow do you see that </a:t>
            </a:r>
            <a:r>
              <a:rPr lang="en-GB" sz="1800" b="0" i="0" u="sng" strike="noStrike" dirty="0">
                <a:solidFill>
                  <a:srgbClr val="000000"/>
                </a:solidFill>
                <a:effectLst/>
              </a:rPr>
              <a:t>developing</a:t>
            </a:r>
            <a:r>
              <a:rPr lang="en-GB" sz="1800" b="0" i="0" u="none" strike="noStrike" dirty="0">
                <a:solidFill>
                  <a:srgbClr val="000000"/>
                </a:solidFill>
                <a:effectLst/>
              </a:rPr>
              <a:t>? </a:t>
            </a:r>
            <a:r>
              <a:rPr lang="en-GB" sz="1800" b="0" dirty="0">
                <a:solidFill>
                  <a:schemeClr val="bg2">
                    <a:lumMod val="50000"/>
                  </a:schemeClr>
                </a:solidFill>
              </a:rPr>
              <a:t>[</a:t>
            </a:r>
            <a:r>
              <a:rPr lang="en-GB" sz="1800" b="0" strike="sngStrike" dirty="0">
                <a:solidFill>
                  <a:schemeClr val="bg2">
                    <a:lumMod val="50000"/>
                  </a:schemeClr>
                </a:solidFill>
              </a:rPr>
              <a:t>playing out</a:t>
            </a:r>
            <a:r>
              <a:rPr lang="en-GB" sz="1800" b="0" dirty="0">
                <a:solidFill>
                  <a:schemeClr val="bg2">
                    <a:lumMod val="50000"/>
                  </a:schemeClr>
                </a:solidFill>
              </a:rPr>
              <a:t>]</a:t>
            </a:r>
            <a:endParaRPr lang="en-GB" sz="1800" b="0" i="0" u="none" strike="noStrike" dirty="0">
              <a:solidFill>
                <a:srgbClr val="000000"/>
              </a:solidFill>
              <a:effectLst/>
            </a:endParaRPr>
          </a:p>
          <a:p>
            <a:pPr marL="457200" indent="-457200">
              <a:buFont typeface="+mj-lt"/>
              <a:buAutoNum type="arabicPeriod"/>
            </a:pPr>
            <a:r>
              <a:rPr lang="en-GB" sz="1800" b="0" i="0" u="none" strike="noStrike" dirty="0">
                <a:solidFill>
                  <a:srgbClr val="000000"/>
                </a:solidFill>
                <a:effectLst/>
              </a:rPr>
              <a:t>Some teachers have to start </a:t>
            </a:r>
            <a:r>
              <a:rPr lang="en-GB" sz="1800" b="0" i="0" u="sng" strike="noStrike" dirty="0">
                <a:solidFill>
                  <a:srgbClr val="000000"/>
                </a:solidFill>
                <a:effectLst/>
              </a:rPr>
              <a:t>investigating</a:t>
            </a:r>
            <a:r>
              <a:rPr lang="en-GB" sz="1800" b="0" i="0" strike="noStrike" dirty="0">
                <a:solidFill>
                  <a:srgbClr val="000000"/>
                </a:solidFill>
                <a:effectLst/>
              </a:rPr>
              <a:t> </a:t>
            </a:r>
            <a:r>
              <a:rPr lang="en-GB" sz="1800" b="0" i="0" u="none" strike="noStrike" dirty="0">
                <a:solidFill>
                  <a:srgbClr val="000000"/>
                </a:solidFill>
                <a:effectLst/>
              </a:rPr>
              <a:t>new technologies. </a:t>
            </a:r>
            <a:r>
              <a:rPr lang="en-GB" sz="1800" b="0" dirty="0">
                <a:solidFill>
                  <a:schemeClr val="bg2">
                    <a:lumMod val="50000"/>
                  </a:schemeClr>
                </a:solidFill>
              </a:rPr>
              <a:t>[</a:t>
            </a:r>
            <a:r>
              <a:rPr lang="en-GB" sz="1800" b="0" strike="sngStrike" dirty="0">
                <a:solidFill>
                  <a:schemeClr val="bg2">
                    <a:lumMod val="50000"/>
                  </a:schemeClr>
                </a:solidFill>
              </a:rPr>
              <a:t>looking at</a:t>
            </a:r>
            <a:r>
              <a:rPr lang="en-GB" sz="1800" b="0" dirty="0">
                <a:solidFill>
                  <a:schemeClr val="bg2">
                    <a:lumMod val="50000"/>
                  </a:schemeClr>
                </a:solidFill>
              </a:rPr>
              <a:t>]</a:t>
            </a:r>
            <a:endParaRPr lang="en-GB" sz="1800" b="0" i="0" u="none" strike="noStrike" dirty="0">
              <a:solidFill>
                <a:srgbClr val="000000"/>
              </a:solidFill>
              <a:effectLst/>
            </a:endParaRPr>
          </a:p>
          <a:p>
            <a:pPr marL="457200" indent="-457200">
              <a:buFont typeface="+mj-lt"/>
              <a:buAutoNum type="arabicPeriod"/>
            </a:pPr>
            <a:r>
              <a:rPr lang="en-GB" sz="1800" b="0" dirty="0">
                <a:solidFill>
                  <a:srgbClr val="000000"/>
                </a:solidFill>
              </a:rPr>
              <a:t>W</a:t>
            </a:r>
            <a:r>
              <a:rPr lang="en-GB" sz="1800" b="0" i="0" u="none" strike="noStrike" dirty="0">
                <a:solidFill>
                  <a:srgbClr val="000000"/>
                </a:solidFill>
                <a:effectLst/>
              </a:rPr>
              <a:t>hat would you say to a teacher who’s </a:t>
            </a:r>
            <a:r>
              <a:rPr lang="en-GB" sz="1800" b="0" i="0" u="sng" strike="noStrike" dirty="0">
                <a:solidFill>
                  <a:srgbClr val="000000"/>
                </a:solidFill>
                <a:effectLst/>
              </a:rPr>
              <a:t>considering</a:t>
            </a:r>
            <a:r>
              <a:rPr lang="en-GB" sz="1800" b="0" i="0" strike="noStrike" dirty="0">
                <a:solidFill>
                  <a:srgbClr val="000000"/>
                </a:solidFill>
                <a:effectLst/>
              </a:rPr>
              <a:t> </a:t>
            </a:r>
            <a:r>
              <a:rPr lang="en-GB" sz="1800" b="0" i="0" u="none" strike="noStrike" dirty="0">
                <a:solidFill>
                  <a:srgbClr val="000000"/>
                </a:solidFill>
                <a:effectLst/>
              </a:rPr>
              <a:t>trying VR in the classroom? </a:t>
            </a:r>
            <a:r>
              <a:rPr lang="en-GB" sz="1800" b="0" dirty="0">
                <a:solidFill>
                  <a:schemeClr val="bg2">
                    <a:lumMod val="50000"/>
                  </a:schemeClr>
                </a:solidFill>
              </a:rPr>
              <a:t>[</a:t>
            </a:r>
            <a:r>
              <a:rPr lang="en-GB" sz="1800" b="0" strike="sngStrike" dirty="0">
                <a:solidFill>
                  <a:schemeClr val="bg2">
                    <a:lumMod val="50000"/>
                  </a:schemeClr>
                </a:solidFill>
              </a:rPr>
              <a:t>thinking about</a:t>
            </a:r>
            <a:r>
              <a:rPr lang="en-GB" sz="1800" b="0" dirty="0">
                <a:solidFill>
                  <a:schemeClr val="bg2">
                    <a:lumMod val="50000"/>
                  </a:schemeClr>
                </a:solidFill>
              </a:rPr>
              <a:t>]</a:t>
            </a:r>
            <a:endParaRPr lang="en-GB" sz="1800" b="0" i="0" u="none" strike="noStrike" dirty="0">
              <a:solidFill>
                <a:srgbClr val="000000"/>
              </a:solidFill>
              <a:effectLst/>
            </a:endParaRPr>
          </a:p>
          <a:p>
            <a:pPr marL="457200" indent="-457200">
              <a:buFont typeface="+mj-lt"/>
              <a:buAutoNum type="arabicPeriod"/>
            </a:pPr>
            <a:r>
              <a:rPr lang="en-GB" sz="1800" b="0" dirty="0">
                <a:solidFill>
                  <a:srgbClr val="000000"/>
                </a:solidFill>
              </a:rPr>
              <a:t>W</a:t>
            </a:r>
            <a:r>
              <a:rPr lang="en-GB" sz="1800" b="0" i="0" u="none" strike="noStrike" dirty="0">
                <a:solidFill>
                  <a:srgbClr val="000000"/>
                </a:solidFill>
                <a:effectLst/>
              </a:rPr>
              <a:t>hat would we be </a:t>
            </a:r>
            <a:r>
              <a:rPr lang="en-GB" sz="1800" b="0" i="0" u="sng" strike="noStrike" dirty="0">
                <a:solidFill>
                  <a:srgbClr val="000000"/>
                </a:solidFill>
                <a:effectLst/>
              </a:rPr>
              <a:t>discussing</a:t>
            </a:r>
            <a:r>
              <a:rPr lang="en-GB" sz="1800" b="0" i="0" u="none" strike="noStrike" dirty="0">
                <a:solidFill>
                  <a:srgbClr val="000000"/>
                </a:solidFill>
                <a:effectLst/>
              </a:rPr>
              <a:t>? </a:t>
            </a:r>
            <a:r>
              <a:rPr lang="en-GB" sz="1800" b="0" dirty="0">
                <a:solidFill>
                  <a:schemeClr val="bg2">
                    <a:lumMod val="50000"/>
                  </a:schemeClr>
                </a:solidFill>
              </a:rPr>
              <a:t>[</a:t>
            </a:r>
            <a:r>
              <a:rPr lang="en-GB" sz="1800" b="0" strike="sngStrike" dirty="0">
                <a:solidFill>
                  <a:schemeClr val="bg2">
                    <a:lumMod val="50000"/>
                  </a:schemeClr>
                </a:solidFill>
              </a:rPr>
              <a:t>talking about</a:t>
            </a:r>
            <a:r>
              <a:rPr lang="en-GB" sz="1800" b="0" dirty="0">
                <a:solidFill>
                  <a:schemeClr val="bg2">
                    <a:lumMod val="50000"/>
                  </a:schemeClr>
                </a:solidFill>
              </a:rPr>
              <a:t>]</a:t>
            </a:r>
            <a:endParaRPr lang="en-GB" sz="1800" b="0" i="0" u="none" strike="noStrike" dirty="0">
              <a:solidFill>
                <a:srgbClr val="000000"/>
              </a:solidFill>
              <a:effectLst/>
            </a:endParaRPr>
          </a:p>
          <a:p>
            <a:pPr marL="457200" indent="-457200">
              <a:buFont typeface="+mj-lt"/>
              <a:buAutoNum type="arabicPeriod"/>
            </a:pPr>
            <a:r>
              <a:rPr lang="en-GB" sz="1800" b="0" i="0" u="none" strike="noStrike" dirty="0">
                <a:solidFill>
                  <a:srgbClr val="000000"/>
                </a:solidFill>
                <a:effectLst/>
              </a:rPr>
              <a:t>They can still </a:t>
            </a:r>
            <a:r>
              <a:rPr lang="en-GB" sz="1800" b="0" i="0" u="sng" strike="noStrike" dirty="0">
                <a:solidFill>
                  <a:srgbClr val="000000"/>
                </a:solidFill>
                <a:effectLst/>
              </a:rPr>
              <a:t>enter</a:t>
            </a:r>
            <a:r>
              <a:rPr lang="en-GB" sz="1800" b="0" i="0" strike="noStrike" dirty="0">
                <a:solidFill>
                  <a:srgbClr val="000000"/>
                </a:solidFill>
                <a:effectLst/>
              </a:rPr>
              <a:t> </a:t>
            </a:r>
            <a:r>
              <a:rPr lang="en-GB" sz="1800" b="0" i="0" u="none" strike="noStrike" dirty="0">
                <a:solidFill>
                  <a:srgbClr val="000000"/>
                </a:solidFill>
                <a:effectLst/>
              </a:rPr>
              <a:t>the metaverse and meet people from other countries. </a:t>
            </a:r>
            <a:r>
              <a:rPr lang="en-GB" sz="1800" b="0">
                <a:solidFill>
                  <a:schemeClr val="bg2">
                    <a:lumMod val="50000"/>
                  </a:schemeClr>
                </a:solidFill>
              </a:rPr>
              <a:t>[</a:t>
            </a:r>
            <a:r>
              <a:rPr lang="en-GB" sz="1800" b="0" strike="sngStrike">
                <a:solidFill>
                  <a:schemeClr val="bg2">
                    <a:lumMod val="50000"/>
                  </a:schemeClr>
                </a:solidFill>
              </a:rPr>
              <a:t>go into</a:t>
            </a:r>
            <a:r>
              <a:rPr lang="en-GB" sz="1800" b="0">
                <a:solidFill>
                  <a:schemeClr val="bg2">
                    <a:lumMod val="50000"/>
                  </a:schemeClr>
                </a:solidFill>
              </a:rPr>
              <a:t>]</a:t>
            </a:r>
            <a:endParaRPr lang="en-GB" sz="1800" b="0" i="0" u="none" strike="noStrike" dirty="0">
              <a:solidFill>
                <a:srgbClr val="000000"/>
              </a:solidFill>
              <a:effectLst/>
            </a:endParaRPr>
          </a:p>
          <a:p>
            <a:pPr marL="457200" indent="-457200">
              <a:buFont typeface="+mj-lt"/>
              <a:buAutoNum type="arabicPeriod"/>
            </a:pPr>
            <a:endParaRPr lang="en-GB" dirty="0"/>
          </a:p>
        </p:txBody>
      </p:sp>
      <p:sp>
        <p:nvSpPr>
          <p:cNvPr id="4" name="Slide Number Placeholder 3">
            <a:extLst>
              <a:ext uri="{FF2B5EF4-FFF2-40B4-BE49-F238E27FC236}">
                <a16:creationId xmlns:a16="http://schemas.microsoft.com/office/drawing/2014/main" id="{250863E0-D99E-3923-4993-FF4FE3DD824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6854FA-307F-854E-96D4-DE585DB24BD3}" type="slidenum">
              <a:rPr kumimoji="0" lang="en-GB" sz="1200" b="1" i="0" u="none" strike="noStrike" kern="1200" cap="none" spc="0" normalizeH="0" baseline="0" noProof="0" smtClean="0">
                <a:ln>
                  <a:noFill/>
                </a:ln>
                <a:solidFill>
                  <a:srgbClr val="230859"/>
                </a:solidFill>
                <a:effectLst/>
                <a:uLnTx/>
                <a:uFillTx/>
                <a:latin typeface="British Council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1" i="0" u="none" strike="noStrike" kern="1200" cap="none" spc="0" normalizeH="0" baseline="0" noProof="0">
              <a:ln>
                <a:noFill/>
              </a:ln>
              <a:solidFill>
                <a:srgbClr val="230859"/>
              </a:solidFill>
              <a:effectLst/>
              <a:uLnTx/>
              <a:uFillTx/>
              <a:latin typeface="British Council Sans"/>
              <a:ea typeface="+mn-ea"/>
              <a:cs typeface="+mn-cs"/>
            </a:endParaRPr>
          </a:p>
        </p:txBody>
      </p:sp>
    </p:spTree>
    <p:extLst>
      <p:ext uri="{BB962C8B-B14F-4D97-AF65-F5344CB8AC3E}">
        <p14:creationId xmlns:p14="http://schemas.microsoft.com/office/powerpoint/2010/main" val="3673911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a:t>3. Language task</a:t>
            </a:r>
          </a:p>
        </p:txBody>
      </p:sp>
    </p:spTree>
    <p:extLst>
      <p:ext uri="{BB962C8B-B14F-4D97-AF65-F5344CB8AC3E}">
        <p14:creationId xmlns:p14="http://schemas.microsoft.com/office/powerpoint/2010/main" val="171045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24CB6-1833-F63B-1213-CB07B43F3B8C}"/>
              </a:ext>
            </a:extLst>
          </p:cNvPr>
          <p:cNvSpPr>
            <a:spLocks noGrp="1"/>
          </p:cNvSpPr>
          <p:nvPr>
            <p:ph type="title"/>
          </p:nvPr>
        </p:nvSpPr>
        <p:spPr/>
        <p:txBody>
          <a:bodyPr/>
          <a:lstStyle/>
          <a:p>
            <a:r>
              <a:rPr lang="en-GB" dirty="0"/>
              <a:t>Collocations </a:t>
            </a:r>
          </a:p>
        </p:txBody>
      </p:sp>
      <p:sp>
        <p:nvSpPr>
          <p:cNvPr id="3" name="Content Placeholder 2">
            <a:extLst>
              <a:ext uri="{FF2B5EF4-FFF2-40B4-BE49-F238E27FC236}">
                <a16:creationId xmlns:a16="http://schemas.microsoft.com/office/drawing/2014/main" id="{2011BD56-0F17-BE9E-2292-45889E478EE5}"/>
              </a:ext>
            </a:extLst>
          </p:cNvPr>
          <p:cNvSpPr>
            <a:spLocks noGrp="1"/>
          </p:cNvSpPr>
          <p:nvPr>
            <p:ph idx="1"/>
          </p:nvPr>
        </p:nvSpPr>
        <p:spPr/>
        <p:txBody>
          <a:bodyPr/>
          <a:lstStyle/>
          <a:p>
            <a:r>
              <a:rPr lang="en-GB" dirty="0"/>
              <a:t>Using the twenty words below, make ten collocations </a:t>
            </a:r>
          </a:p>
          <a:p>
            <a:r>
              <a:rPr lang="en-GB" sz="1800" b="0" dirty="0">
                <a:solidFill>
                  <a:srgbClr val="000000"/>
                </a:solidFill>
              </a:rPr>
              <a:t>short			silver			visa</a:t>
            </a:r>
          </a:p>
          <a:p>
            <a:r>
              <a:rPr lang="en-GB" sz="1800" b="0" dirty="0">
                <a:solidFill>
                  <a:srgbClr val="000000"/>
                </a:solidFill>
              </a:rPr>
              <a:t>benefits			reduces			physical</a:t>
            </a:r>
          </a:p>
          <a:p>
            <a:r>
              <a:rPr lang="en-GB" sz="1800" b="0" dirty="0">
                <a:solidFill>
                  <a:srgbClr val="000000"/>
                </a:solidFill>
              </a:rPr>
              <a:t>overview		silver			gradual</a:t>
            </a:r>
          </a:p>
          <a:p>
            <a:r>
              <a:rPr lang="en-GB" sz="1800" b="0" dirty="0">
                <a:solidFill>
                  <a:srgbClr val="000000"/>
                </a:solidFill>
              </a:rPr>
              <a:t>requirements		process			surroundings</a:t>
            </a:r>
          </a:p>
          <a:p>
            <a:r>
              <a:rPr lang="en-GB" sz="1800" b="0" dirty="0">
                <a:solidFill>
                  <a:srgbClr val="000000"/>
                </a:solidFill>
              </a:rPr>
              <a:t>language		safe			anxiety</a:t>
            </a:r>
          </a:p>
          <a:p>
            <a:r>
              <a:rPr lang="en-GB" sz="1800" b="0" dirty="0">
                <a:solidFill>
                  <a:srgbClr val="000000"/>
                </a:solidFill>
              </a:rPr>
              <a:t>expressions		main			facial</a:t>
            </a:r>
          </a:p>
          <a:p>
            <a:r>
              <a:rPr lang="en-GB" sz="1800" b="0" dirty="0">
                <a:solidFill>
                  <a:srgbClr val="000000"/>
                </a:solidFill>
              </a:rPr>
              <a:t>bullet			shift</a:t>
            </a:r>
          </a:p>
        </p:txBody>
      </p:sp>
      <p:sp>
        <p:nvSpPr>
          <p:cNvPr id="4" name="Slide Number Placeholder 3">
            <a:extLst>
              <a:ext uri="{FF2B5EF4-FFF2-40B4-BE49-F238E27FC236}">
                <a16:creationId xmlns:a16="http://schemas.microsoft.com/office/drawing/2014/main" id="{250863E0-D99E-3923-4993-FF4FE3DD824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6854FA-307F-854E-96D4-DE585DB24BD3}" type="slidenum">
              <a:rPr kumimoji="0" lang="en-GB" sz="1200" b="1" i="0" u="none" strike="noStrike" kern="1200" cap="none" spc="0" normalizeH="0" baseline="0" noProof="0" smtClean="0">
                <a:ln>
                  <a:noFill/>
                </a:ln>
                <a:solidFill>
                  <a:srgbClr val="230859"/>
                </a:solidFill>
                <a:effectLst/>
                <a:uLnTx/>
                <a:uFillTx/>
                <a:latin typeface="British Council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1" i="0" u="none" strike="noStrike" kern="1200" cap="none" spc="0" normalizeH="0" baseline="0" noProof="0">
              <a:ln>
                <a:noFill/>
              </a:ln>
              <a:solidFill>
                <a:srgbClr val="230859"/>
              </a:solidFill>
              <a:effectLst/>
              <a:uLnTx/>
              <a:uFillTx/>
              <a:latin typeface="British Council Sans"/>
              <a:ea typeface="+mn-ea"/>
              <a:cs typeface="+mn-cs"/>
            </a:endParaRPr>
          </a:p>
        </p:txBody>
      </p:sp>
    </p:spTree>
    <p:extLst>
      <p:ext uri="{BB962C8B-B14F-4D97-AF65-F5344CB8AC3E}">
        <p14:creationId xmlns:p14="http://schemas.microsoft.com/office/powerpoint/2010/main" val="2278535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24CB6-1833-F63B-1213-CB07B43F3B8C}"/>
              </a:ext>
            </a:extLst>
          </p:cNvPr>
          <p:cNvSpPr>
            <a:spLocks noGrp="1"/>
          </p:cNvSpPr>
          <p:nvPr>
            <p:ph type="title"/>
          </p:nvPr>
        </p:nvSpPr>
        <p:spPr/>
        <p:txBody>
          <a:bodyPr/>
          <a:lstStyle/>
          <a:p>
            <a:r>
              <a:rPr lang="en-GB" dirty="0"/>
              <a:t>Collocations </a:t>
            </a:r>
          </a:p>
        </p:txBody>
      </p:sp>
      <p:sp>
        <p:nvSpPr>
          <p:cNvPr id="3" name="Content Placeholder 2">
            <a:extLst>
              <a:ext uri="{FF2B5EF4-FFF2-40B4-BE49-F238E27FC236}">
                <a16:creationId xmlns:a16="http://schemas.microsoft.com/office/drawing/2014/main" id="{2011BD56-0F17-BE9E-2292-45889E478EE5}"/>
              </a:ext>
            </a:extLst>
          </p:cNvPr>
          <p:cNvSpPr>
            <a:spLocks noGrp="1"/>
          </p:cNvSpPr>
          <p:nvPr>
            <p:ph idx="1"/>
          </p:nvPr>
        </p:nvSpPr>
        <p:spPr/>
        <p:txBody>
          <a:bodyPr/>
          <a:lstStyle/>
          <a:p>
            <a:r>
              <a:rPr lang="en-GB" dirty="0"/>
              <a:t>Answers</a:t>
            </a:r>
          </a:p>
          <a:p>
            <a:pPr marL="457200" indent="-457200">
              <a:buFont typeface="+mj-lt"/>
              <a:buAutoNum type="arabicPeriod"/>
            </a:pPr>
            <a:r>
              <a:rPr lang="en-GB" sz="1800" b="0" dirty="0">
                <a:solidFill>
                  <a:srgbClr val="000000"/>
                </a:solidFill>
              </a:rPr>
              <a:t>Short overview </a:t>
            </a:r>
          </a:p>
          <a:p>
            <a:pPr marL="457200" indent="-457200">
              <a:buFont typeface="+mj-lt"/>
              <a:buAutoNum type="arabicPeriod"/>
            </a:pPr>
            <a:r>
              <a:rPr lang="en-GB" sz="1800" b="0" i="0" u="none" strike="noStrike" dirty="0">
                <a:solidFill>
                  <a:srgbClr val="000000"/>
                </a:solidFill>
                <a:effectLst/>
              </a:rPr>
              <a:t>Main benefits </a:t>
            </a:r>
          </a:p>
          <a:p>
            <a:pPr marL="457200" indent="-457200">
              <a:buFont typeface="+mj-lt"/>
              <a:buAutoNum type="arabicPeriod"/>
            </a:pPr>
            <a:r>
              <a:rPr lang="en-GB" sz="1800" b="0" i="0" u="none" strike="noStrike" dirty="0">
                <a:solidFill>
                  <a:srgbClr val="000000"/>
                </a:solidFill>
                <a:effectLst/>
              </a:rPr>
              <a:t>Big shift  </a:t>
            </a:r>
          </a:p>
          <a:p>
            <a:pPr marL="457200" indent="-457200">
              <a:buFont typeface="+mj-lt"/>
              <a:buAutoNum type="arabicPeriod"/>
            </a:pPr>
            <a:r>
              <a:rPr lang="en-GB" sz="1800" b="0" dirty="0">
                <a:solidFill>
                  <a:srgbClr val="000000"/>
                </a:solidFill>
              </a:rPr>
              <a:t>Safe language </a:t>
            </a:r>
          </a:p>
          <a:p>
            <a:pPr marL="457200" indent="-457200">
              <a:buFont typeface="+mj-lt"/>
              <a:buAutoNum type="arabicPeriod"/>
            </a:pPr>
            <a:r>
              <a:rPr lang="en-GB" sz="1800" b="0" dirty="0">
                <a:solidFill>
                  <a:srgbClr val="000000"/>
                </a:solidFill>
              </a:rPr>
              <a:t>Reduces anxiety </a:t>
            </a:r>
          </a:p>
          <a:p>
            <a:pPr marL="457200" indent="-457200">
              <a:buFont typeface="+mj-lt"/>
              <a:buAutoNum type="arabicPeriod"/>
            </a:pPr>
            <a:r>
              <a:rPr lang="en-GB" sz="1800" b="0" dirty="0">
                <a:solidFill>
                  <a:srgbClr val="000000"/>
                </a:solidFill>
              </a:rPr>
              <a:t>Physical surroundings</a:t>
            </a:r>
          </a:p>
          <a:p>
            <a:pPr marL="457200" indent="-457200">
              <a:buFont typeface="+mj-lt"/>
              <a:buAutoNum type="arabicPeriod"/>
            </a:pPr>
            <a:r>
              <a:rPr lang="en-GB" sz="1800" b="0" dirty="0">
                <a:solidFill>
                  <a:srgbClr val="000000"/>
                </a:solidFill>
              </a:rPr>
              <a:t>Facial expressions </a:t>
            </a:r>
          </a:p>
          <a:p>
            <a:pPr marL="457200" indent="-457200">
              <a:buFont typeface="+mj-lt"/>
              <a:buAutoNum type="arabicPeriod"/>
            </a:pPr>
            <a:r>
              <a:rPr lang="en-GB" sz="1800" b="0" dirty="0">
                <a:solidFill>
                  <a:srgbClr val="000000"/>
                </a:solidFill>
              </a:rPr>
              <a:t>Silver bullet</a:t>
            </a:r>
          </a:p>
          <a:p>
            <a:pPr marL="457200" indent="-457200">
              <a:buFont typeface="+mj-lt"/>
              <a:buAutoNum type="arabicPeriod"/>
            </a:pPr>
            <a:r>
              <a:rPr lang="en-GB" sz="1800" b="0" dirty="0">
                <a:solidFill>
                  <a:srgbClr val="000000"/>
                </a:solidFill>
              </a:rPr>
              <a:t>Gradual process </a:t>
            </a:r>
          </a:p>
          <a:p>
            <a:pPr marL="457200" indent="-457200">
              <a:buFont typeface="+mj-lt"/>
              <a:buAutoNum type="arabicPeriod"/>
            </a:pPr>
            <a:r>
              <a:rPr lang="en-GB" sz="1800" b="0" dirty="0">
                <a:solidFill>
                  <a:srgbClr val="000000"/>
                </a:solidFill>
              </a:rPr>
              <a:t>Visa requirements </a:t>
            </a:r>
            <a:endParaRPr lang="en-GB" dirty="0"/>
          </a:p>
        </p:txBody>
      </p:sp>
      <p:sp>
        <p:nvSpPr>
          <p:cNvPr id="4" name="Slide Number Placeholder 3">
            <a:extLst>
              <a:ext uri="{FF2B5EF4-FFF2-40B4-BE49-F238E27FC236}">
                <a16:creationId xmlns:a16="http://schemas.microsoft.com/office/drawing/2014/main" id="{250863E0-D99E-3923-4993-FF4FE3DD824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6854FA-307F-854E-96D4-DE585DB24BD3}" type="slidenum">
              <a:rPr kumimoji="0" lang="en-GB" sz="1200" b="1" i="0" u="none" strike="noStrike" kern="1200" cap="none" spc="0" normalizeH="0" baseline="0" noProof="0" smtClean="0">
                <a:ln>
                  <a:noFill/>
                </a:ln>
                <a:solidFill>
                  <a:srgbClr val="230859"/>
                </a:solidFill>
                <a:effectLst/>
                <a:uLnTx/>
                <a:uFillTx/>
                <a:latin typeface="British Council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1" i="0" u="none" strike="noStrike" kern="1200" cap="none" spc="0" normalizeH="0" baseline="0" noProof="0">
              <a:ln>
                <a:noFill/>
              </a:ln>
              <a:solidFill>
                <a:srgbClr val="230859"/>
              </a:solidFill>
              <a:effectLst/>
              <a:uLnTx/>
              <a:uFillTx/>
              <a:latin typeface="British Council Sans"/>
              <a:ea typeface="+mn-ea"/>
              <a:cs typeface="+mn-cs"/>
            </a:endParaRPr>
          </a:p>
        </p:txBody>
      </p:sp>
    </p:spTree>
    <p:extLst>
      <p:ext uri="{BB962C8B-B14F-4D97-AF65-F5344CB8AC3E}">
        <p14:creationId xmlns:p14="http://schemas.microsoft.com/office/powerpoint/2010/main" val="1939007607"/>
      </p:ext>
    </p:extLst>
  </p:cSld>
  <p:clrMapOvr>
    <a:masterClrMapping/>
  </p:clrMapOvr>
</p:sld>
</file>

<file path=ppt/theme/theme1.xml><?xml version="1.0" encoding="utf-8"?>
<a:theme xmlns:a="http://schemas.openxmlformats.org/drawingml/2006/main" name="Cover - white">
  <a:themeElements>
    <a:clrScheme name="EP - TeachingEnglish">
      <a:dk1>
        <a:srgbClr val="000000"/>
      </a:dk1>
      <a:lt1>
        <a:srgbClr val="FFFFFF"/>
      </a:lt1>
      <a:dk2>
        <a:srgbClr val="230859"/>
      </a:dk2>
      <a:lt2>
        <a:srgbClr val="97DAFF"/>
      </a:lt2>
      <a:accent1>
        <a:srgbClr val="00DCFF"/>
      </a:accent1>
      <a:accent2>
        <a:srgbClr val="005CB9"/>
      </a:accent2>
      <a:accent3>
        <a:srgbClr val="FF00C8"/>
      </a:accent3>
      <a:accent4>
        <a:srgbClr val="00EDC3"/>
      </a:accent4>
      <a:accent5>
        <a:srgbClr val="5DEB4B"/>
      </a:accent5>
      <a:accent6>
        <a:srgbClr val="FF8200"/>
      </a:accent6>
      <a:hlink>
        <a:srgbClr val="3344DD"/>
      </a:hlink>
      <a:folHlink>
        <a:srgbClr val="005CB9"/>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P_TE_PPT_Template copy" id="{8288F26D-59F6-3949-94B0-602DC5CEC668}" vid="{0D9960F1-7DC7-E34F-9FD5-F3017CAA18F0}"/>
    </a:ext>
  </a:extLst>
</a:theme>
</file>

<file path=ppt/theme/theme2.xml><?xml version="1.0" encoding="utf-8"?>
<a:theme xmlns:a="http://schemas.openxmlformats.org/drawingml/2006/main" name="Cover - indigo">
  <a:themeElements>
    <a:clrScheme name="EP - TeachingEnglish">
      <a:dk1>
        <a:srgbClr val="000000"/>
      </a:dk1>
      <a:lt1>
        <a:srgbClr val="FFFFFF"/>
      </a:lt1>
      <a:dk2>
        <a:srgbClr val="230859"/>
      </a:dk2>
      <a:lt2>
        <a:srgbClr val="97DAFF"/>
      </a:lt2>
      <a:accent1>
        <a:srgbClr val="00DCFF"/>
      </a:accent1>
      <a:accent2>
        <a:srgbClr val="005CB9"/>
      </a:accent2>
      <a:accent3>
        <a:srgbClr val="FF00C8"/>
      </a:accent3>
      <a:accent4>
        <a:srgbClr val="00EDC3"/>
      </a:accent4>
      <a:accent5>
        <a:srgbClr val="5DEB4B"/>
      </a:accent5>
      <a:accent6>
        <a:srgbClr val="FF8200"/>
      </a:accent6>
      <a:hlink>
        <a:srgbClr val="3344DD"/>
      </a:hlink>
      <a:folHlink>
        <a:srgbClr val="005CB9"/>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P_TE_PPT_Template copy" id="{8288F26D-59F6-3949-94B0-602DC5CEC668}" vid="{4F39A615-6AAA-E24A-8338-2FC3678340B1}"/>
    </a:ext>
  </a:extLst>
</a:theme>
</file>

<file path=ppt/theme/theme3.xml><?xml version="1.0" encoding="utf-8"?>
<a:theme xmlns:a="http://schemas.openxmlformats.org/drawingml/2006/main" name="British Council">
  <a:themeElements>
    <a:clrScheme name="EP - TeachingEnglish">
      <a:dk1>
        <a:srgbClr val="000000"/>
      </a:dk1>
      <a:lt1>
        <a:srgbClr val="FFFFFF"/>
      </a:lt1>
      <a:dk2>
        <a:srgbClr val="230859"/>
      </a:dk2>
      <a:lt2>
        <a:srgbClr val="97DAFF"/>
      </a:lt2>
      <a:accent1>
        <a:srgbClr val="00DCFF"/>
      </a:accent1>
      <a:accent2>
        <a:srgbClr val="005CB9"/>
      </a:accent2>
      <a:accent3>
        <a:srgbClr val="FF00C8"/>
      </a:accent3>
      <a:accent4>
        <a:srgbClr val="00EDC3"/>
      </a:accent4>
      <a:accent5>
        <a:srgbClr val="5DEB4B"/>
      </a:accent5>
      <a:accent6>
        <a:srgbClr val="FF8200"/>
      </a:accent6>
      <a:hlink>
        <a:srgbClr val="3344DD"/>
      </a:hlink>
      <a:folHlink>
        <a:srgbClr val="005CB9"/>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9000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P_TE_PPT_Template copy" id="{8288F26D-59F6-3949-94B0-602DC5CEC668}" vid="{DAF179B3-711B-894E-9881-19894B6A5AC2}"/>
    </a:ext>
  </a:extLst>
</a:theme>
</file>

<file path=ppt/theme/theme4.xml><?xml version="1.0" encoding="utf-8"?>
<a:theme xmlns:a="http://schemas.openxmlformats.org/drawingml/2006/main" name="1_British Council">
  <a:themeElements>
    <a:clrScheme name="EP - TeachingEnglish">
      <a:dk1>
        <a:srgbClr val="000000"/>
      </a:dk1>
      <a:lt1>
        <a:srgbClr val="FFFFFF"/>
      </a:lt1>
      <a:dk2>
        <a:srgbClr val="230859"/>
      </a:dk2>
      <a:lt2>
        <a:srgbClr val="97DAFF"/>
      </a:lt2>
      <a:accent1>
        <a:srgbClr val="00DCFF"/>
      </a:accent1>
      <a:accent2>
        <a:srgbClr val="005CB9"/>
      </a:accent2>
      <a:accent3>
        <a:srgbClr val="FF00C8"/>
      </a:accent3>
      <a:accent4>
        <a:srgbClr val="00EDC3"/>
      </a:accent4>
      <a:accent5>
        <a:srgbClr val="5DEB4B"/>
      </a:accent5>
      <a:accent6>
        <a:srgbClr val="FF8200"/>
      </a:accent6>
      <a:hlink>
        <a:srgbClr val="3344DD"/>
      </a:hlink>
      <a:folHlink>
        <a:srgbClr val="005CB9"/>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9000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P_TE_PPT_Template copy" id="{8288F26D-59F6-3949-94B0-602DC5CEC668}" vid="{DBAFCED1-AFD1-A24C-874E-6F2E199A4020}"/>
    </a:ext>
  </a:extLst>
</a:theme>
</file>

<file path=ppt/theme/theme5.xml><?xml version="1.0" encoding="utf-8"?>
<a:theme xmlns:a="http://schemas.openxmlformats.org/drawingml/2006/main" name="British Council blank">
  <a:themeElements>
    <a:clrScheme name="EP - TeachingEnglish">
      <a:dk1>
        <a:srgbClr val="000000"/>
      </a:dk1>
      <a:lt1>
        <a:srgbClr val="FFFFFF"/>
      </a:lt1>
      <a:dk2>
        <a:srgbClr val="230859"/>
      </a:dk2>
      <a:lt2>
        <a:srgbClr val="97DAFF"/>
      </a:lt2>
      <a:accent1>
        <a:srgbClr val="00DCFF"/>
      </a:accent1>
      <a:accent2>
        <a:srgbClr val="005CB9"/>
      </a:accent2>
      <a:accent3>
        <a:srgbClr val="FF00C8"/>
      </a:accent3>
      <a:accent4>
        <a:srgbClr val="00EDC3"/>
      </a:accent4>
      <a:accent5>
        <a:srgbClr val="5DEB4B"/>
      </a:accent5>
      <a:accent6>
        <a:srgbClr val="FF8200"/>
      </a:accent6>
      <a:hlink>
        <a:srgbClr val="3344DD"/>
      </a:hlink>
      <a:folHlink>
        <a:srgbClr val="005CB9"/>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P_TE_PPT_Template copy" id="{8288F26D-59F6-3949-94B0-602DC5CEC668}" vid="{E6E3A005-8261-9945-A4F1-A008696EA678}"/>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Cover - white</Template>
  <TotalTime>0</TotalTime>
  <Words>1435</Words>
  <Application>Microsoft Office PowerPoint</Application>
  <PresentationFormat>Widescreen</PresentationFormat>
  <Paragraphs>135</Paragraphs>
  <Slides>15</Slides>
  <Notes>10</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15</vt:i4>
      </vt:variant>
    </vt:vector>
  </HeadingPairs>
  <TitlesOfParts>
    <vt:vector size="25" baseType="lpstr">
      <vt:lpstr>Arial</vt:lpstr>
      <vt:lpstr>Wingdings</vt:lpstr>
      <vt:lpstr>British Council Sans Headline</vt:lpstr>
      <vt:lpstr>British Council Sans</vt:lpstr>
      <vt:lpstr>Calibri</vt:lpstr>
      <vt:lpstr>Cover - white</vt:lpstr>
      <vt:lpstr>Cover - indigo</vt:lpstr>
      <vt:lpstr>British Council</vt:lpstr>
      <vt:lpstr>1_British Council</vt:lpstr>
      <vt:lpstr>British Council blank</vt:lpstr>
      <vt:lpstr>English and Virtual Reality </vt:lpstr>
      <vt:lpstr>1. Speaking Task</vt:lpstr>
      <vt:lpstr>1. Speaking task</vt:lpstr>
      <vt:lpstr>2. Grammar task</vt:lpstr>
      <vt:lpstr>2. Grammar task</vt:lpstr>
      <vt:lpstr>2. Grammar task</vt:lpstr>
      <vt:lpstr>3. Language task</vt:lpstr>
      <vt:lpstr>Collocations </vt:lpstr>
      <vt:lpstr>Collocations </vt:lpstr>
      <vt:lpstr>Collocations </vt:lpstr>
      <vt:lpstr>Collocations </vt:lpstr>
      <vt:lpstr>4. Listening task</vt:lpstr>
      <vt:lpstr>Listen to the following extract from the podcast, and answer these questions.</vt:lpstr>
      <vt:lpstr>PowerPoint Presentation</vt:lpstr>
      <vt:lpstr>English and Virtual Reality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Paul Braddock</dc:creator>
  <cp:keywords/>
  <dc:description/>
  <cp:lastModifiedBy>Chris Sowton</cp:lastModifiedBy>
  <cp:revision>1</cp:revision>
  <cp:lastPrinted>2019-09-18T09:30:23Z</cp:lastPrinted>
  <dcterms:created xsi:type="dcterms:W3CDTF">2022-11-28T14:09:03Z</dcterms:created>
  <dcterms:modified xsi:type="dcterms:W3CDTF">2022-12-19T09:46:00Z</dcterms:modified>
  <cp:category/>
</cp:coreProperties>
</file>